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2" r:id="rId7"/>
    <p:sldId id="265" r:id="rId8"/>
    <p:sldId id="267" r:id="rId9"/>
    <p:sldId id="268" r:id="rId10"/>
    <p:sldId id="266" r:id="rId11"/>
    <p:sldId id="264" r:id="rId12"/>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4" d="100"/>
          <a:sy n="54" d="100"/>
        </p:scale>
        <p:origin x="754"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g>
</file>

<file path=ppt/media/image11.png>
</file>

<file path=ppt/media/image12.jp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17" name="bg object 17"/>
          <p:cNvSpPr/>
          <p:nvPr/>
        </p:nvSpPr>
        <p:spPr>
          <a:xfrm>
            <a:off x="11162741" y="2232507"/>
            <a:ext cx="7125334" cy="6448425"/>
          </a:xfrm>
          <a:custGeom>
            <a:avLst/>
            <a:gdLst/>
            <a:ahLst/>
            <a:cxnLst/>
            <a:rect l="l" t="t" r="r" b="b"/>
            <a:pathLst>
              <a:path w="7125334" h="6448425">
                <a:moveTo>
                  <a:pt x="2941383" y="3780815"/>
                </a:moveTo>
                <a:lnTo>
                  <a:pt x="1740814" y="2580246"/>
                </a:lnTo>
                <a:lnTo>
                  <a:pt x="0" y="4318559"/>
                </a:lnTo>
                <a:lnTo>
                  <a:pt x="1203071" y="5519128"/>
                </a:lnTo>
                <a:lnTo>
                  <a:pt x="2941383" y="3780815"/>
                </a:lnTo>
                <a:close/>
              </a:path>
              <a:path w="7125334" h="6448425">
                <a:moveTo>
                  <a:pt x="7125259" y="1241767"/>
                </a:moveTo>
                <a:lnTo>
                  <a:pt x="5883961" y="0"/>
                </a:lnTo>
                <a:lnTo>
                  <a:pt x="2659748" y="3225457"/>
                </a:lnTo>
                <a:lnTo>
                  <a:pt x="5883961" y="6448425"/>
                </a:lnTo>
                <a:lnTo>
                  <a:pt x="7125259" y="5207622"/>
                </a:lnTo>
                <a:lnTo>
                  <a:pt x="7125259" y="1241767"/>
                </a:lnTo>
                <a:close/>
              </a:path>
            </a:pathLst>
          </a:custGeom>
          <a:solidFill>
            <a:srgbClr val="484B67"/>
          </a:solidFill>
        </p:spPr>
        <p:txBody>
          <a:bodyPr wrap="square" lIns="0" tIns="0" rIns="0" bIns="0" rtlCol="0"/>
          <a:lstStyle/>
          <a:p>
            <a:endParaRPr/>
          </a:p>
        </p:txBody>
      </p:sp>
      <p:sp>
        <p:nvSpPr>
          <p:cNvPr id="18" name="bg object 18"/>
          <p:cNvSpPr/>
          <p:nvPr/>
        </p:nvSpPr>
        <p:spPr>
          <a:xfrm>
            <a:off x="9902495" y="3247503"/>
            <a:ext cx="3096260" cy="3399154"/>
          </a:xfrm>
          <a:custGeom>
            <a:avLst/>
            <a:gdLst/>
            <a:ahLst/>
            <a:cxnLst/>
            <a:rect l="l" t="t" r="r" b="b"/>
            <a:pathLst>
              <a:path w="3096259" h="3399154">
                <a:moveTo>
                  <a:pt x="2990850" y="192239"/>
                </a:moveTo>
                <a:lnTo>
                  <a:pt x="2798622" y="0"/>
                </a:lnTo>
                <a:lnTo>
                  <a:pt x="0" y="2796121"/>
                </a:lnTo>
                <a:lnTo>
                  <a:pt x="194729" y="2990850"/>
                </a:lnTo>
                <a:lnTo>
                  <a:pt x="2990850" y="192239"/>
                </a:lnTo>
                <a:close/>
              </a:path>
              <a:path w="3096259" h="3399154">
                <a:moveTo>
                  <a:pt x="3096107" y="1660296"/>
                </a:moveTo>
                <a:lnTo>
                  <a:pt x="2463317" y="1027506"/>
                </a:lnTo>
                <a:lnTo>
                  <a:pt x="725004" y="2765818"/>
                </a:lnTo>
                <a:lnTo>
                  <a:pt x="1357795" y="3398609"/>
                </a:lnTo>
                <a:lnTo>
                  <a:pt x="3096107" y="1660296"/>
                </a:lnTo>
                <a:close/>
              </a:path>
            </a:pathLst>
          </a:custGeom>
          <a:solidFill>
            <a:srgbClr val="6FB0D9"/>
          </a:solidFill>
        </p:spPr>
        <p:txBody>
          <a:bodyPr wrap="square" lIns="0" tIns="0" rIns="0" bIns="0" rtlCol="0"/>
          <a:lstStyle/>
          <a:p>
            <a:endParaRPr/>
          </a:p>
        </p:txBody>
      </p:sp>
      <p:sp>
        <p:nvSpPr>
          <p:cNvPr id="19" name="bg object 19"/>
          <p:cNvSpPr/>
          <p:nvPr/>
        </p:nvSpPr>
        <p:spPr>
          <a:xfrm>
            <a:off x="9145001" y="1084998"/>
            <a:ext cx="1771650" cy="1771650"/>
          </a:xfrm>
          <a:custGeom>
            <a:avLst/>
            <a:gdLst/>
            <a:ahLst/>
            <a:cxnLst/>
            <a:rect l="l" t="t" r="r" b="b"/>
            <a:pathLst>
              <a:path w="1771650" h="1771650">
                <a:moveTo>
                  <a:pt x="884575" y="1771649"/>
                </a:moveTo>
                <a:lnTo>
                  <a:pt x="0" y="884575"/>
                </a:lnTo>
                <a:lnTo>
                  <a:pt x="884575" y="0"/>
                </a:lnTo>
                <a:lnTo>
                  <a:pt x="1771649" y="884575"/>
                </a:lnTo>
                <a:lnTo>
                  <a:pt x="884575" y="1771649"/>
                </a:lnTo>
                <a:close/>
              </a:path>
            </a:pathLst>
          </a:custGeom>
          <a:solidFill>
            <a:srgbClr val="484B67"/>
          </a:solidFill>
        </p:spPr>
        <p:txBody>
          <a:bodyPr wrap="square" lIns="0" tIns="0" rIns="0" bIns="0" rtlCol="0"/>
          <a:lstStyle/>
          <a:p>
            <a:endParaRPr/>
          </a:p>
        </p:txBody>
      </p:sp>
      <p:sp>
        <p:nvSpPr>
          <p:cNvPr id="20" name="bg object 20"/>
          <p:cNvSpPr/>
          <p:nvPr/>
        </p:nvSpPr>
        <p:spPr>
          <a:xfrm>
            <a:off x="9627500" y="1562499"/>
            <a:ext cx="819150" cy="819150"/>
          </a:xfrm>
          <a:custGeom>
            <a:avLst/>
            <a:gdLst/>
            <a:ahLst/>
            <a:cxnLst/>
            <a:rect l="l" t="t" r="r" b="b"/>
            <a:pathLst>
              <a:path w="819150" h="819150">
                <a:moveTo>
                  <a:pt x="698538" y="819067"/>
                </a:moveTo>
                <a:lnTo>
                  <a:pt x="120610" y="819067"/>
                </a:lnTo>
                <a:lnTo>
                  <a:pt x="73143" y="810862"/>
                </a:lnTo>
                <a:lnTo>
                  <a:pt x="34864" y="785463"/>
                </a:lnTo>
                <a:lnTo>
                  <a:pt x="9304" y="747344"/>
                </a:lnTo>
                <a:lnTo>
                  <a:pt x="0" y="700981"/>
                </a:lnTo>
                <a:lnTo>
                  <a:pt x="0" y="120598"/>
                </a:lnTo>
                <a:lnTo>
                  <a:pt x="9658" y="73136"/>
                </a:lnTo>
                <a:lnTo>
                  <a:pt x="35806" y="34860"/>
                </a:lnTo>
                <a:lnTo>
                  <a:pt x="74203" y="9304"/>
                </a:lnTo>
                <a:lnTo>
                  <a:pt x="120610" y="0"/>
                </a:lnTo>
                <a:lnTo>
                  <a:pt x="698538" y="0"/>
                </a:lnTo>
                <a:lnTo>
                  <a:pt x="745024" y="9107"/>
                </a:lnTo>
                <a:lnTo>
                  <a:pt x="783971" y="35174"/>
                </a:lnTo>
                <a:lnTo>
                  <a:pt x="794297" y="47737"/>
                </a:lnTo>
                <a:lnTo>
                  <a:pt x="120610" y="47737"/>
                </a:lnTo>
                <a:lnTo>
                  <a:pt x="92263" y="53469"/>
                </a:lnTo>
                <a:lnTo>
                  <a:pt x="69099" y="69093"/>
                </a:lnTo>
                <a:lnTo>
                  <a:pt x="53473" y="92255"/>
                </a:lnTo>
                <a:lnTo>
                  <a:pt x="47741" y="120598"/>
                </a:lnTo>
                <a:lnTo>
                  <a:pt x="47741" y="698469"/>
                </a:lnTo>
                <a:lnTo>
                  <a:pt x="53473" y="726812"/>
                </a:lnTo>
                <a:lnTo>
                  <a:pt x="69099" y="749974"/>
                </a:lnTo>
                <a:lnTo>
                  <a:pt x="92263" y="765599"/>
                </a:lnTo>
                <a:lnTo>
                  <a:pt x="120610" y="771330"/>
                </a:lnTo>
                <a:lnTo>
                  <a:pt x="792533" y="771330"/>
                </a:lnTo>
                <a:lnTo>
                  <a:pt x="783343" y="784520"/>
                </a:lnTo>
                <a:lnTo>
                  <a:pt x="744946" y="809802"/>
                </a:lnTo>
                <a:lnTo>
                  <a:pt x="698538" y="819067"/>
                </a:lnTo>
                <a:close/>
              </a:path>
              <a:path w="819150" h="819150">
                <a:moveTo>
                  <a:pt x="792533" y="771330"/>
                </a:moveTo>
                <a:lnTo>
                  <a:pt x="698538" y="771330"/>
                </a:lnTo>
                <a:lnTo>
                  <a:pt x="726885" y="767051"/>
                </a:lnTo>
                <a:lnTo>
                  <a:pt x="750050" y="752172"/>
                </a:lnTo>
                <a:lnTo>
                  <a:pt x="765676" y="729285"/>
                </a:lnTo>
                <a:lnTo>
                  <a:pt x="771408" y="700981"/>
                </a:lnTo>
                <a:lnTo>
                  <a:pt x="771408" y="120598"/>
                </a:lnTo>
                <a:lnTo>
                  <a:pt x="765676" y="92255"/>
                </a:lnTo>
                <a:lnTo>
                  <a:pt x="750050" y="69093"/>
                </a:lnTo>
                <a:lnTo>
                  <a:pt x="726885" y="53468"/>
                </a:lnTo>
                <a:lnTo>
                  <a:pt x="698538" y="47737"/>
                </a:lnTo>
                <a:lnTo>
                  <a:pt x="794298" y="47737"/>
                </a:lnTo>
                <a:lnTo>
                  <a:pt x="799009" y="53469"/>
                </a:lnTo>
                <a:lnTo>
                  <a:pt x="810041" y="74118"/>
                </a:lnTo>
                <a:lnTo>
                  <a:pt x="816833" y="96651"/>
                </a:lnTo>
                <a:lnTo>
                  <a:pt x="819149" y="120598"/>
                </a:lnTo>
                <a:lnTo>
                  <a:pt x="819149" y="700981"/>
                </a:lnTo>
                <a:lnTo>
                  <a:pt x="809491" y="746990"/>
                </a:lnTo>
                <a:lnTo>
                  <a:pt x="792533" y="771330"/>
                </a:lnTo>
                <a:close/>
              </a:path>
              <a:path w="819150" h="819150">
                <a:moveTo>
                  <a:pt x="792533" y="771330"/>
                </a:moveTo>
                <a:lnTo>
                  <a:pt x="409574" y="771330"/>
                </a:lnTo>
                <a:lnTo>
                  <a:pt x="409574" y="482396"/>
                </a:lnTo>
                <a:lnTo>
                  <a:pt x="361831" y="482395"/>
                </a:lnTo>
                <a:lnTo>
                  <a:pt x="351546" y="480236"/>
                </a:lnTo>
                <a:lnTo>
                  <a:pt x="343615" y="474544"/>
                </a:lnTo>
                <a:lnTo>
                  <a:pt x="338511" y="466496"/>
                </a:lnTo>
                <a:lnTo>
                  <a:pt x="336705" y="457271"/>
                </a:lnTo>
                <a:lnTo>
                  <a:pt x="336705" y="361796"/>
                </a:lnTo>
                <a:lnTo>
                  <a:pt x="338865" y="352964"/>
                </a:lnTo>
                <a:lnTo>
                  <a:pt x="344558" y="345780"/>
                </a:lnTo>
                <a:lnTo>
                  <a:pt x="352606" y="340951"/>
                </a:lnTo>
                <a:lnTo>
                  <a:pt x="361833" y="339184"/>
                </a:lnTo>
                <a:lnTo>
                  <a:pt x="409574" y="339184"/>
                </a:lnTo>
                <a:lnTo>
                  <a:pt x="409574" y="238685"/>
                </a:lnTo>
                <a:lnTo>
                  <a:pt x="418683" y="190634"/>
                </a:lnTo>
                <a:lnTo>
                  <a:pt x="452291" y="140699"/>
                </a:lnTo>
                <a:lnTo>
                  <a:pt x="495950" y="114946"/>
                </a:lnTo>
                <a:lnTo>
                  <a:pt x="552801" y="100499"/>
                </a:lnTo>
                <a:lnTo>
                  <a:pt x="595517" y="97987"/>
                </a:lnTo>
                <a:lnTo>
                  <a:pt x="620802" y="97476"/>
                </a:lnTo>
                <a:lnTo>
                  <a:pt x="673255" y="103993"/>
                </a:lnTo>
                <a:lnTo>
                  <a:pt x="712988" y="121541"/>
                </a:lnTo>
                <a:lnTo>
                  <a:pt x="716207" y="129275"/>
                </a:lnTo>
                <a:lnTo>
                  <a:pt x="716129" y="138186"/>
                </a:lnTo>
                <a:lnTo>
                  <a:pt x="715386" y="143211"/>
                </a:lnTo>
                <a:lnTo>
                  <a:pt x="598029" y="143211"/>
                </a:lnTo>
                <a:lnTo>
                  <a:pt x="588215" y="144703"/>
                </a:lnTo>
                <a:lnTo>
                  <a:pt x="567642" y="146744"/>
                </a:lnTo>
                <a:lnTo>
                  <a:pt x="557826" y="148236"/>
                </a:lnTo>
                <a:lnTo>
                  <a:pt x="515424" y="159542"/>
                </a:lnTo>
                <a:lnTo>
                  <a:pt x="467918" y="196169"/>
                </a:lnTo>
                <a:lnTo>
                  <a:pt x="457710" y="234563"/>
                </a:lnTo>
                <a:lnTo>
                  <a:pt x="457317" y="361797"/>
                </a:lnTo>
                <a:lnTo>
                  <a:pt x="456610" y="372082"/>
                </a:lnTo>
                <a:lnTo>
                  <a:pt x="451663" y="380012"/>
                </a:lnTo>
                <a:lnTo>
                  <a:pt x="443890" y="385115"/>
                </a:lnTo>
                <a:lnTo>
                  <a:pt x="434702" y="386921"/>
                </a:lnTo>
                <a:lnTo>
                  <a:pt x="384448" y="386921"/>
                </a:lnTo>
                <a:lnTo>
                  <a:pt x="384448" y="434658"/>
                </a:lnTo>
                <a:lnTo>
                  <a:pt x="434702" y="434658"/>
                </a:lnTo>
                <a:lnTo>
                  <a:pt x="443536" y="435365"/>
                </a:lnTo>
                <a:lnTo>
                  <a:pt x="450721" y="440311"/>
                </a:lnTo>
                <a:lnTo>
                  <a:pt x="455550" y="448084"/>
                </a:lnTo>
                <a:lnTo>
                  <a:pt x="457317" y="457271"/>
                </a:lnTo>
                <a:lnTo>
                  <a:pt x="457317" y="771330"/>
                </a:lnTo>
                <a:lnTo>
                  <a:pt x="792533" y="771330"/>
                </a:lnTo>
                <a:close/>
              </a:path>
              <a:path w="819150" h="819150">
                <a:moveTo>
                  <a:pt x="705610" y="211048"/>
                </a:moveTo>
                <a:lnTo>
                  <a:pt x="658336" y="211048"/>
                </a:lnTo>
                <a:lnTo>
                  <a:pt x="660220" y="198485"/>
                </a:lnTo>
                <a:lnTo>
                  <a:pt x="662104" y="184039"/>
                </a:lnTo>
                <a:lnTo>
                  <a:pt x="631951" y="145409"/>
                </a:lnTo>
                <a:lnTo>
                  <a:pt x="598029" y="143211"/>
                </a:lnTo>
                <a:lnTo>
                  <a:pt x="715386" y="143211"/>
                </a:lnTo>
                <a:lnTo>
                  <a:pt x="711653" y="168454"/>
                </a:lnTo>
                <a:lnTo>
                  <a:pt x="706706" y="203196"/>
                </a:lnTo>
                <a:lnTo>
                  <a:pt x="705610" y="211048"/>
                </a:lnTo>
                <a:close/>
              </a:path>
              <a:path w="819150" h="819150">
                <a:moveTo>
                  <a:pt x="792533" y="771330"/>
                </a:moveTo>
                <a:lnTo>
                  <a:pt x="530186" y="771330"/>
                </a:lnTo>
                <a:lnTo>
                  <a:pt x="530186" y="457271"/>
                </a:lnTo>
                <a:lnTo>
                  <a:pt x="530893" y="448438"/>
                </a:lnTo>
                <a:lnTo>
                  <a:pt x="535840" y="441254"/>
                </a:lnTo>
                <a:lnTo>
                  <a:pt x="543613" y="436425"/>
                </a:lnTo>
                <a:lnTo>
                  <a:pt x="552801" y="434658"/>
                </a:lnTo>
                <a:lnTo>
                  <a:pt x="630695" y="434658"/>
                </a:lnTo>
                <a:lnTo>
                  <a:pt x="643259" y="386921"/>
                </a:lnTo>
                <a:lnTo>
                  <a:pt x="552801" y="386921"/>
                </a:lnTo>
                <a:lnTo>
                  <a:pt x="543967" y="384762"/>
                </a:lnTo>
                <a:lnTo>
                  <a:pt x="536782" y="379070"/>
                </a:lnTo>
                <a:lnTo>
                  <a:pt x="531953" y="371022"/>
                </a:lnTo>
                <a:lnTo>
                  <a:pt x="530186" y="361797"/>
                </a:lnTo>
                <a:lnTo>
                  <a:pt x="530186" y="283909"/>
                </a:lnTo>
                <a:lnTo>
                  <a:pt x="533367" y="256233"/>
                </a:lnTo>
                <a:lnTo>
                  <a:pt x="546205" y="233974"/>
                </a:lnTo>
                <a:lnTo>
                  <a:pt x="567995" y="217839"/>
                </a:lnTo>
                <a:lnTo>
                  <a:pt x="598030" y="208535"/>
                </a:lnTo>
                <a:lnTo>
                  <a:pt x="605568" y="206023"/>
                </a:lnTo>
                <a:lnTo>
                  <a:pt x="620645" y="206023"/>
                </a:lnTo>
                <a:lnTo>
                  <a:pt x="631481" y="207515"/>
                </a:lnTo>
                <a:lnTo>
                  <a:pt x="641375" y="208535"/>
                </a:lnTo>
                <a:lnTo>
                  <a:pt x="650326" y="209556"/>
                </a:lnTo>
                <a:lnTo>
                  <a:pt x="658336" y="211048"/>
                </a:lnTo>
                <a:lnTo>
                  <a:pt x="705610" y="211048"/>
                </a:lnTo>
                <a:lnTo>
                  <a:pt x="701052" y="243710"/>
                </a:lnTo>
                <a:lnTo>
                  <a:pt x="701052" y="248735"/>
                </a:lnTo>
                <a:lnTo>
                  <a:pt x="696027" y="253760"/>
                </a:lnTo>
                <a:lnTo>
                  <a:pt x="623157" y="253760"/>
                </a:lnTo>
                <a:lnTo>
                  <a:pt x="618132" y="256272"/>
                </a:lnTo>
                <a:lnTo>
                  <a:pt x="608081" y="256272"/>
                </a:lnTo>
                <a:lnTo>
                  <a:pt x="591709" y="261297"/>
                </a:lnTo>
                <a:lnTo>
                  <a:pt x="582639" y="268206"/>
                </a:lnTo>
                <a:lnTo>
                  <a:pt x="578752" y="276058"/>
                </a:lnTo>
                <a:lnTo>
                  <a:pt x="577928" y="283909"/>
                </a:lnTo>
                <a:lnTo>
                  <a:pt x="577928" y="339184"/>
                </a:lnTo>
                <a:lnTo>
                  <a:pt x="684719" y="339184"/>
                </a:lnTo>
                <a:lnTo>
                  <a:pt x="688487" y="341697"/>
                </a:lnTo>
                <a:lnTo>
                  <a:pt x="693513" y="346721"/>
                </a:lnTo>
                <a:lnTo>
                  <a:pt x="698538" y="361797"/>
                </a:lnTo>
                <a:lnTo>
                  <a:pt x="696026" y="369334"/>
                </a:lnTo>
                <a:lnTo>
                  <a:pt x="673411" y="464808"/>
                </a:lnTo>
                <a:lnTo>
                  <a:pt x="670231" y="471796"/>
                </a:lnTo>
                <a:lnTo>
                  <a:pt x="664931" y="477370"/>
                </a:lnTo>
                <a:lnTo>
                  <a:pt x="658217" y="481060"/>
                </a:lnTo>
                <a:lnTo>
                  <a:pt x="650797" y="482395"/>
                </a:lnTo>
                <a:lnTo>
                  <a:pt x="577928" y="482395"/>
                </a:lnTo>
                <a:lnTo>
                  <a:pt x="577928" y="771330"/>
                </a:lnTo>
                <a:lnTo>
                  <a:pt x="792533" y="771330"/>
                </a:lnTo>
                <a:close/>
              </a:path>
              <a:path w="819150" h="819150">
                <a:moveTo>
                  <a:pt x="685976" y="263810"/>
                </a:moveTo>
                <a:lnTo>
                  <a:pt x="673412" y="263810"/>
                </a:lnTo>
                <a:lnTo>
                  <a:pt x="668387" y="261297"/>
                </a:lnTo>
                <a:lnTo>
                  <a:pt x="663361" y="261297"/>
                </a:lnTo>
                <a:lnTo>
                  <a:pt x="654959" y="258000"/>
                </a:lnTo>
                <a:lnTo>
                  <a:pt x="645144" y="255644"/>
                </a:lnTo>
                <a:lnTo>
                  <a:pt x="634386" y="254231"/>
                </a:lnTo>
                <a:lnTo>
                  <a:pt x="623157" y="253760"/>
                </a:lnTo>
                <a:lnTo>
                  <a:pt x="696027" y="253760"/>
                </a:lnTo>
                <a:lnTo>
                  <a:pt x="685976" y="263810"/>
                </a:lnTo>
                <a:close/>
              </a:path>
              <a:path w="819150" h="819150">
                <a:moveTo>
                  <a:pt x="684718" y="339184"/>
                </a:moveTo>
                <a:lnTo>
                  <a:pt x="673411" y="339184"/>
                </a:lnTo>
                <a:lnTo>
                  <a:pt x="680949" y="336671"/>
                </a:lnTo>
                <a:lnTo>
                  <a:pt x="684718" y="339184"/>
                </a:lnTo>
                <a:close/>
              </a:path>
            </a:pathLst>
          </a:custGeom>
          <a:solidFill>
            <a:srgbClr val="FFFFFF"/>
          </a:solidFill>
        </p:spPr>
        <p:txBody>
          <a:bodyPr wrap="square" lIns="0" tIns="0" rIns="0" bIns="0" rtlCol="0"/>
          <a:lstStyle/>
          <a:p>
            <a:endParaRPr/>
          </a:p>
        </p:txBody>
      </p:sp>
      <p:sp>
        <p:nvSpPr>
          <p:cNvPr id="21" name="bg object 21"/>
          <p:cNvSpPr/>
          <p:nvPr/>
        </p:nvSpPr>
        <p:spPr>
          <a:xfrm>
            <a:off x="15089999" y="1084998"/>
            <a:ext cx="1771650" cy="1771650"/>
          </a:xfrm>
          <a:custGeom>
            <a:avLst/>
            <a:gdLst/>
            <a:ahLst/>
            <a:cxnLst/>
            <a:rect l="l" t="t" r="r" b="b"/>
            <a:pathLst>
              <a:path w="1771650" h="1771650">
                <a:moveTo>
                  <a:pt x="885824" y="1771649"/>
                </a:moveTo>
                <a:lnTo>
                  <a:pt x="0" y="884575"/>
                </a:lnTo>
                <a:lnTo>
                  <a:pt x="885824" y="0"/>
                </a:lnTo>
                <a:lnTo>
                  <a:pt x="1771649" y="884575"/>
                </a:lnTo>
                <a:lnTo>
                  <a:pt x="885824" y="1771649"/>
                </a:lnTo>
                <a:close/>
              </a:path>
            </a:pathLst>
          </a:custGeom>
          <a:solidFill>
            <a:srgbClr val="6FB0D9"/>
          </a:solidFill>
        </p:spPr>
        <p:txBody>
          <a:bodyPr wrap="square" lIns="0" tIns="0" rIns="0" bIns="0" rtlCol="0"/>
          <a:lstStyle/>
          <a:p>
            <a:endParaRPr/>
          </a:p>
        </p:txBody>
      </p:sp>
      <p:sp>
        <p:nvSpPr>
          <p:cNvPr id="22" name="bg object 22"/>
          <p:cNvSpPr/>
          <p:nvPr/>
        </p:nvSpPr>
        <p:spPr>
          <a:xfrm>
            <a:off x="15569103" y="1637499"/>
            <a:ext cx="809625" cy="666750"/>
          </a:xfrm>
          <a:custGeom>
            <a:avLst/>
            <a:gdLst/>
            <a:ahLst/>
            <a:cxnLst/>
            <a:rect l="l" t="t" r="r" b="b"/>
            <a:pathLst>
              <a:path w="809625" h="666750">
                <a:moveTo>
                  <a:pt x="424005" y="189786"/>
                </a:moveTo>
                <a:lnTo>
                  <a:pt x="374727" y="189786"/>
                </a:lnTo>
                <a:lnTo>
                  <a:pt x="377531" y="150494"/>
                </a:lnTo>
                <a:lnTo>
                  <a:pt x="399961" y="84085"/>
                </a:lnTo>
                <a:lnTo>
                  <a:pt x="451791" y="30551"/>
                </a:lnTo>
                <a:lnTo>
                  <a:pt x="486565" y="12798"/>
                </a:lnTo>
                <a:lnTo>
                  <a:pt x="551674" y="0"/>
                </a:lnTo>
                <a:lnTo>
                  <a:pt x="597352" y="4916"/>
                </a:lnTo>
                <a:lnTo>
                  <a:pt x="631113" y="16856"/>
                </a:lnTo>
                <a:lnTo>
                  <a:pt x="655062" y="31605"/>
                </a:lnTo>
                <a:lnTo>
                  <a:pt x="671300" y="44949"/>
                </a:lnTo>
                <a:lnTo>
                  <a:pt x="673792" y="47446"/>
                </a:lnTo>
                <a:lnTo>
                  <a:pt x="551674" y="47446"/>
                </a:lnTo>
                <a:lnTo>
                  <a:pt x="528773" y="49866"/>
                </a:lnTo>
                <a:lnTo>
                  <a:pt x="477371" y="70624"/>
                </a:lnTo>
                <a:lnTo>
                  <a:pt x="438586" y="113232"/>
                </a:lnTo>
                <a:lnTo>
                  <a:pt x="423666" y="174647"/>
                </a:lnTo>
                <a:lnTo>
                  <a:pt x="423763" y="180110"/>
                </a:lnTo>
                <a:lnTo>
                  <a:pt x="424005" y="189786"/>
                </a:lnTo>
                <a:close/>
              </a:path>
              <a:path w="809625" h="666750">
                <a:moveTo>
                  <a:pt x="668809" y="94893"/>
                </a:moveTo>
                <a:lnTo>
                  <a:pt x="659930" y="93605"/>
                </a:lnTo>
                <a:lnTo>
                  <a:pt x="651986" y="90211"/>
                </a:lnTo>
                <a:lnTo>
                  <a:pt x="644976" y="85411"/>
                </a:lnTo>
                <a:lnTo>
                  <a:pt x="636118" y="77413"/>
                </a:lnTo>
                <a:lnTo>
                  <a:pt x="627375" y="69570"/>
                </a:lnTo>
                <a:lnTo>
                  <a:pt x="610241" y="58996"/>
                </a:lnTo>
                <a:lnTo>
                  <a:pt x="585630" y="50763"/>
                </a:lnTo>
                <a:lnTo>
                  <a:pt x="551674" y="47446"/>
                </a:lnTo>
                <a:lnTo>
                  <a:pt x="673792" y="47446"/>
                </a:lnTo>
                <a:lnTo>
                  <a:pt x="727142" y="28093"/>
                </a:lnTo>
                <a:lnTo>
                  <a:pt x="758528" y="9988"/>
                </a:lnTo>
                <a:lnTo>
                  <a:pt x="766004" y="9988"/>
                </a:lnTo>
                <a:lnTo>
                  <a:pt x="773481" y="12486"/>
                </a:lnTo>
                <a:lnTo>
                  <a:pt x="778465" y="12486"/>
                </a:lnTo>
                <a:lnTo>
                  <a:pt x="783450" y="17480"/>
                </a:lnTo>
                <a:lnTo>
                  <a:pt x="786682" y="22084"/>
                </a:lnTo>
                <a:lnTo>
                  <a:pt x="788750" y="28132"/>
                </a:lnTo>
                <a:lnTo>
                  <a:pt x="789408" y="35038"/>
                </a:lnTo>
                <a:lnTo>
                  <a:pt x="788435" y="42452"/>
                </a:lnTo>
                <a:lnTo>
                  <a:pt x="784697" y="51777"/>
                </a:lnTo>
                <a:lnTo>
                  <a:pt x="780959" y="60869"/>
                </a:lnTo>
                <a:lnTo>
                  <a:pt x="777184" y="69570"/>
                </a:lnTo>
                <a:lnTo>
                  <a:pt x="773482" y="77413"/>
                </a:lnTo>
                <a:lnTo>
                  <a:pt x="800897" y="77413"/>
                </a:lnTo>
                <a:lnTo>
                  <a:pt x="805882" y="82407"/>
                </a:lnTo>
                <a:lnTo>
                  <a:pt x="808686" y="88806"/>
                </a:lnTo>
                <a:lnTo>
                  <a:pt x="808825" y="89899"/>
                </a:lnTo>
                <a:lnTo>
                  <a:pt x="701205" y="89899"/>
                </a:lnTo>
                <a:lnTo>
                  <a:pt x="691939" y="91732"/>
                </a:lnTo>
                <a:lnTo>
                  <a:pt x="683139" y="93332"/>
                </a:lnTo>
                <a:lnTo>
                  <a:pt x="675273" y="94464"/>
                </a:lnTo>
                <a:lnTo>
                  <a:pt x="668809" y="94893"/>
                </a:lnTo>
                <a:close/>
              </a:path>
              <a:path w="809625" h="666750">
                <a:moveTo>
                  <a:pt x="232961" y="551879"/>
                </a:moveTo>
                <a:lnTo>
                  <a:pt x="53231" y="551879"/>
                </a:lnTo>
                <a:lnTo>
                  <a:pt x="90108" y="549967"/>
                </a:lnTo>
                <a:lnTo>
                  <a:pt x="125896" y="544051"/>
                </a:lnTo>
                <a:lnTo>
                  <a:pt x="160123" y="533969"/>
                </a:lnTo>
                <a:lnTo>
                  <a:pt x="192794" y="519415"/>
                </a:lnTo>
                <a:lnTo>
                  <a:pt x="154009" y="498345"/>
                </a:lnTo>
                <a:lnTo>
                  <a:pt x="123635" y="470720"/>
                </a:lnTo>
                <a:lnTo>
                  <a:pt x="101673" y="439349"/>
                </a:lnTo>
                <a:lnTo>
                  <a:pt x="88121" y="407042"/>
                </a:lnTo>
                <a:lnTo>
                  <a:pt x="88627" y="399628"/>
                </a:lnTo>
                <a:lnTo>
                  <a:pt x="90302" y="392683"/>
                </a:lnTo>
                <a:lnTo>
                  <a:pt x="93379" y="386674"/>
                </a:lnTo>
                <a:lnTo>
                  <a:pt x="98090" y="382070"/>
                </a:lnTo>
                <a:lnTo>
                  <a:pt x="70403" y="353898"/>
                </a:lnTo>
                <a:lnTo>
                  <a:pt x="50427" y="321513"/>
                </a:lnTo>
                <a:lnTo>
                  <a:pt x="37459" y="284445"/>
                </a:lnTo>
                <a:lnTo>
                  <a:pt x="30800" y="242227"/>
                </a:lnTo>
                <a:lnTo>
                  <a:pt x="32942" y="233058"/>
                </a:lnTo>
                <a:lnTo>
                  <a:pt x="38588" y="225059"/>
                </a:lnTo>
                <a:lnTo>
                  <a:pt x="46571" y="219401"/>
                </a:lnTo>
                <a:lnTo>
                  <a:pt x="55722" y="217255"/>
                </a:lnTo>
                <a:lnTo>
                  <a:pt x="46961" y="198487"/>
                </a:lnTo>
                <a:lnTo>
                  <a:pt x="39834" y="179485"/>
                </a:lnTo>
                <a:lnTo>
                  <a:pt x="35044" y="160015"/>
                </a:lnTo>
                <a:lnTo>
                  <a:pt x="33455" y="141716"/>
                </a:lnTo>
                <a:lnTo>
                  <a:pt x="33335" y="138594"/>
                </a:lnTo>
                <a:lnTo>
                  <a:pt x="34344" y="109486"/>
                </a:lnTo>
                <a:lnTo>
                  <a:pt x="47694" y="58996"/>
                </a:lnTo>
                <a:lnTo>
                  <a:pt x="65692" y="27469"/>
                </a:lnTo>
                <a:lnTo>
                  <a:pt x="85629" y="27469"/>
                </a:lnTo>
                <a:lnTo>
                  <a:pt x="90614" y="29966"/>
                </a:lnTo>
                <a:lnTo>
                  <a:pt x="95672" y="35038"/>
                </a:lnTo>
                <a:lnTo>
                  <a:pt x="129502" y="71188"/>
                </a:lnTo>
                <a:lnTo>
                  <a:pt x="156213" y="94893"/>
                </a:lnTo>
                <a:lnTo>
                  <a:pt x="85626" y="94893"/>
                </a:lnTo>
                <a:lnTo>
                  <a:pt x="81577" y="128449"/>
                </a:lnTo>
                <a:lnTo>
                  <a:pt x="86873" y="164815"/>
                </a:lnTo>
                <a:lnTo>
                  <a:pt x="105253" y="203053"/>
                </a:lnTo>
                <a:lnTo>
                  <a:pt x="140455" y="242227"/>
                </a:lnTo>
                <a:lnTo>
                  <a:pt x="145089" y="248275"/>
                </a:lnTo>
                <a:lnTo>
                  <a:pt x="147621" y="255025"/>
                </a:lnTo>
                <a:lnTo>
                  <a:pt x="147816" y="262244"/>
                </a:lnTo>
                <a:lnTo>
                  <a:pt x="145440" y="269697"/>
                </a:lnTo>
                <a:lnTo>
                  <a:pt x="141234" y="276252"/>
                </a:lnTo>
                <a:lnTo>
                  <a:pt x="140206" y="277188"/>
                </a:lnTo>
                <a:lnTo>
                  <a:pt x="85626" y="277188"/>
                </a:lnTo>
                <a:lnTo>
                  <a:pt x="98749" y="311017"/>
                </a:lnTo>
                <a:lnTo>
                  <a:pt x="119583" y="338057"/>
                </a:lnTo>
                <a:lnTo>
                  <a:pt x="148360" y="359010"/>
                </a:lnTo>
                <a:lnTo>
                  <a:pt x="185315" y="374578"/>
                </a:lnTo>
                <a:lnTo>
                  <a:pt x="193298" y="379183"/>
                </a:lnTo>
                <a:lnTo>
                  <a:pt x="198711" y="385191"/>
                </a:lnTo>
                <a:lnTo>
                  <a:pt x="201787" y="392137"/>
                </a:lnTo>
                <a:lnTo>
                  <a:pt x="202761" y="399550"/>
                </a:lnTo>
                <a:lnTo>
                  <a:pt x="201047" y="406535"/>
                </a:lnTo>
                <a:lnTo>
                  <a:pt x="163820" y="422962"/>
                </a:lnTo>
                <a:lnTo>
                  <a:pt x="150425" y="424522"/>
                </a:lnTo>
                <a:lnTo>
                  <a:pt x="168532" y="447231"/>
                </a:lnTo>
                <a:lnTo>
                  <a:pt x="192481" y="465726"/>
                </a:lnTo>
                <a:lnTo>
                  <a:pt x="221570" y="478602"/>
                </a:lnTo>
                <a:lnTo>
                  <a:pt x="255098" y="484455"/>
                </a:lnTo>
                <a:lnTo>
                  <a:pt x="262458" y="486835"/>
                </a:lnTo>
                <a:lnTo>
                  <a:pt x="269118" y="490386"/>
                </a:lnTo>
                <a:lnTo>
                  <a:pt x="274375" y="495341"/>
                </a:lnTo>
                <a:lnTo>
                  <a:pt x="277529" y="501935"/>
                </a:lnTo>
                <a:lnTo>
                  <a:pt x="278464" y="508295"/>
                </a:lnTo>
                <a:lnTo>
                  <a:pt x="277529" y="515358"/>
                </a:lnTo>
                <a:lnTo>
                  <a:pt x="274725" y="521952"/>
                </a:lnTo>
                <a:lnTo>
                  <a:pt x="270053" y="526907"/>
                </a:lnTo>
                <a:lnTo>
                  <a:pt x="235008" y="550825"/>
                </a:lnTo>
                <a:lnTo>
                  <a:pt x="232961" y="551879"/>
                </a:lnTo>
                <a:close/>
              </a:path>
              <a:path w="809625" h="666750">
                <a:moveTo>
                  <a:pt x="800897" y="77413"/>
                </a:moveTo>
                <a:lnTo>
                  <a:pt x="773482" y="77413"/>
                </a:lnTo>
                <a:lnTo>
                  <a:pt x="775975" y="74915"/>
                </a:lnTo>
                <a:lnTo>
                  <a:pt x="778467" y="74915"/>
                </a:lnTo>
                <a:lnTo>
                  <a:pt x="783451" y="72418"/>
                </a:lnTo>
                <a:lnTo>
                  <a:pt x="793421" y="72418"/>
                </a:lnTo>
                <a:lnTo>
                  <a:pt x="800897" y="77413"/>
                </a:lnTo>
                <a:close/>
              </a:path>
              <a:path w="809625" h="666750">
                <a:moveTo>
                  <a:pt x="477729" y="619303"/>
                </a:moveTo>
                <a:lnTo>
                  <a:pt x="265069" y="619303"/>
                </a:lnTo>
                <a:lnTo>
                  <a:pt x="327044" y="614689"/>
                </a:lnTo>
                <a:lnTo>
                  <a:pt x="382359" y="603461"/>
                </a:lnTo>
                <a:lnTo>
                  <a:pt x="431366" y="586732"/>
                </a:lnTo>
                <a:lnTo>
                  <a:pt x="474415" y="565613"/>
                </a:lnTo>
                <a:lnTo>
                  <a:pt x="511857" y="541217"/>
                </a:lnTo>
                <a:lnTo>
                  <a:pt x="544042" y="514655"/>
                </a:lnTo>
                <a:lnTo>
                  <a:pt x="571320" y="487040"/>
                </a:lnTo>
                <a:lnTo>
                  <a:pt x="624237" y="413551"/>
                </a:lnTo>
                <a:lnTo>
                  <a:pt x="647856" y="366717"/>
                </a:lnTo>
                <a:lnTo>
                  <a:pt x="665382" y="320576"/>
                </a:lnTo>
                <a:lnTo>
                  <a:pt x="677301" y="276725"/>
                </a:lnTo>
                <a:lnTo>
                  <a:pt x="684097" y="236759"/>
                </a:lnTo>
                <a:lnTo>
                  <a:pt x="686254" y="194780"/>
                </a:lnTo>
                <a:lnTo>
                  <a:pt x="688474" y="174647"/>
                </a:lnTo>
                <a:lnTo>
                  <a:pt x="694666" y="161068"/>
                </a:lnTo>
                <a:lnTo>
                  <a:pt x="704128" y="151236"/>
                </a:lnTo>
                <a:lnTo>
                  <a:pt x="716161" y="142339"/>
                </a:lnTo>
                <a:lnTo>
                  <a:pt x="701209" y="142339"/>
                </a:lnTo>
                <a:lnTo>
                  <a:pt x="676441" y="119553"/>
                </a:lnTo>
                <a:lnTo>
                  <a:pt x="676908" y="111749"/>
                </a:lnTo>
                <a:lnTo>
                  <a:pt x="680179" y="104882"/>
                </a:lnTo>
                <a:lnTo>
                  <a:pt x="686254" y="99887"/>
                </a:lnTo>
                <a:lnTo>
                  <a:pt x="696222" y="94893"/>
                </a:lnTo>
                <a:lnTo>
                  <a:pt x="701207" y="89899"/>
                </a:lnTo>
                <a:lnTo>
                  <a:pt x="808825" y="89899"/>
                </a:lnTo>
                <a:lnTo>
                  <a:pt x="809621" y="96142"/>
                </a:lnTo>
                <a:lnTo>
                  <a:pt x="780220" y="145149"/>
                </a:lnTo>
                <a:lnTo>
                  <a:pt x="743849" y="180110"/>
                </a:lnTo>
                <a:lnTo>
                  <a:pt x="733607" y="187289"/>
                </a:lnTo>
                <a:lnTo>
                  <a:pt x="733542" y="203053"/>
                </a:lnTo>
                <a:lnTo>
                  <a:pt x="722623" y="285604"/>
                </a:lnTo>
                <a:lnTo>
                  <a:pt x="709620" y="334623"/>
                </a:lnTo>
                <a:lnTo>
                  <a:pt x="690594" y="386139"/>
                </a:lnTo>
                <a:lnTo>
                  <a:pt x="664783" y="438349"/>
                </a:lnTo>
                <a:lnTo>
                  <a:pt x="631427" y="489449"/>
                </a:lnTo>
                <a:lnTo>
                  <a:pt x="583443" y="544075"/>
                </a:lnTo>
                <a:lnTo>
                  <a:pt x="553060" y="570931"/>
                </a:lnTo>
                <a:lnTo>
                  <a:pt x="518036" y="596270"/>
                </a:lnTo>
                <a:lnTo>
                  <a:pt x="478150" y="619121"/>
                </a:lnTo>
                <a:lnTo>
                  <a:pt x="477729" y="619303"/>
                </a:lnTo>
                <a:close/>
              </a:path>
              <a:path w="809625" h="666750">
                <a:moveTo>
                  <a:pt x="399645" y="239730"/>
                </a:moveTo>
                <a:lnTo>
                  <a:pt x="397153" y="239730"/>
                </a:lnTo>
                <a:lnTo>
                  <a:pt x="345107" y="233018"/>
                </a:lnTo>
                <a:lnTo>
                  <a:pt x="295721" y="221500"/>
                </a:lnTo>
                <a:lnTo>
                  <a:pt x="248907" y="205265"/>
                </a:lnTo>
                <a:lnTo>
                  <a:pt x="204577" y="184399"/>
                </a:lnTo>
                <a:lnTo>
                  <a:pt x="162645" y="158990"/>
                </a:lnTo>
                <a:lnTo>
                  <a:pt x="123024" y="129126"/>
                </a:lnTo>
                <a:lnTo>
                  <a:pt x="85626" y="94893"/>
                </a:lnTo>
                <a:lnTo>
                  <a:pt x="156213" y="94893"/>
                </a:lnTo>
                <a:lnTo>
                  <a:pt x="165105" y="102785"/>
                </a:lnTo>
                <a:lnTo>
                  <a:pt x="202583" y="129708"/>
                </a:lnTo>
                <a:lnTo>
                  <a:pt x="242110" y="151913"/>
                </a:lnTo>
                <a:lnTo>
                  <a:pt x="283860" y="169357"/>
                </a:lnTo>
                <a:lnTo>
                  <a:pt x="328007" y="181996"/>
                </a:lnTo>
                <a:lnTo>
                  <a:pt x="374727" y="189786"/>
                </a:lnTo>
                <a:lnTo>
                  <a:pt x="424005" y="189786"/>
                </a:lnTo>
                <a:lnTo>
                  <a:pt x="424567" y="212261"/>
                </a:lnTo>
                <a:lnTo>
                  <a:pt x="422776" y="222874"/>
                </a:lnTo>
                <a:lnTo>
                  <a:pt x="417713" y="231614"/>
                </a:lnTo>
                <a:lnTo>
                  <a:pt x="409847" y="237545"/>
                </a:lnTo>
                <a:lnTo>
                  <a:pt x="399645" y="239730"/>
                </a:lnTo>
                <a:close/>
              </a:path>
              <a:path w="809625" h="666750">
                <a:moveTo>
                  <a:pt x="123010" y="284680"/>
                </a:moveTo>
                <a:lnTo>
                  <a:pt x="120518" y="284680"/>
                </a:lnTo>
                <a:lnTo>
                  <a:pt x="109809" y="282807"/>
                </a:lnTo>
                <a:lnTo>
                  <a:pt x="100268" y="280934"/>
                </a:lnTo>
                <a:lnTo>
                  <a:pt x="92129" y="279061"/>
                </a:lnTo>
                <a:lnTo>
                  <a:pt x="85626" y="277188"/>
                </a:lnTo>
                <a:lnTo>
                  <a:pt x="140206" y="277188"/>
                </a:lnTo>
                <a:lnTo>
                  <a:pt x="136094" y="280934"/>
                </a:lnTo>
                <a:lnTo>
                  <a:pt x="130019" y="283743"/>
                </a:lnTo>
                <a:lnTo>
                  <a:pt x="123010" y="284680"/>
                </a:lnTo>
                <a:close/>
              </a:path>
              <a:path w="809625" h="666750">
                <a:moveTo>
                  <a:pt x="265071" y="666749"/>
                </a:moveTo>
                <a:lnTo>
                  <a:pt x="211837" y="663773"/>
                </a:lnTo>
                <a:lnTo>
                  <a:pt x="159799" y="654923"/>
                </a:lnTo>
                <a:lnTo>
                  <a:pt x="108958" y="640319"/>
                </a:lnTo>
                <a:lnTo>
                  <a:pt x="59313" y="620082"/>
                </a:lnTo>
                <a:lnTo>
                  <a:pt x="10864" y="594331"/>
                </a:lnTo>
                <a:lnTo>
                  <a:pt x="0" y="574666"/>
                </a:lnTo>
                <a:lnTo>
                  <a:pt x="895" y="566862"/>
                </a:lnTo>
                <a:lnTo>
                  <a:pt x="4050" y="559917"/>
                </a:lnTo>
                <a:lnTo>
                  <a:pt x="9307" y="554376"/>
                </a:lnTo>
                <a:lnTo>
                  <a:pt x="15965" y="550708"/>
                </a:lnTo>
                <a:lnTo>
                  <a:pt x="23325" y="549382"/>
                </a:lnTo>
                <a:lnTo>
                  <a:pt x="25817" y="549382"/>
                </a:lnTo>
                <a:lnTo>
                  <a:pt x="31853" y="550825"/>
                </a:lnTo>
                <a:lnTo>
                  <a:pt x="38589" y="551567"/>
                </a:lnTo>
                <a:lnTo>
                  <a:pt x="45793" y="551840"/>
                </a:lnTo>
                <a:lnTo>
                  <a:pt x="232961" y="551879"/>
                </a:lnTo>
                <a:lnTo>
                  <a:pt x="197779" y="569983"/>
                </a:lnTo>
                <a:lnTo>
                  <a:pt x="158604" y="584498"/>
                </a:lnTo>
                <a:lnTo>
                  <a:pt x="118028" y="594331"/>
                </a:lnTo>
                <a:lnTo>
                  <a:pt x="153971" y="605607"/>
                </a:lnTo>
                <a:lnTo>
                  <a:pt x="190614" y="613372"/>
                </a:lnTo>
                <a:lnTo>
                  <a:pt x="227725" y="617859"/>
                </a:lnTo>
                <a:lnTo>
                  <a:pt x="265069" y="619303"/>
                </a:lnTo>
                <a:lnTo>
                  <a:pt x="477729" y="619303"/>
                </a:lnTo>
                <a:lnTo>
                  <a:pt x="433157" y="638540"/>
                </a:lnTo>
                <a:lnTo>
                  <a:pt x="382810" y="653582"/>
                </a:lnTo>
                <a:lnTo>
                  <a:pt x="326863" y="663300"/>
                </a:lnTo>
                <a:lnTo>
                  <a:pt x="265071" y="666749"/>
                </a:lnTo>
                <a:close/>
              </a:path>
            </a:pathLst>
          </a:custGeom>
          <a:solidFill>
            <a:srgbClr val="FFFFFF"/>
          </a:solidFill>
        </p:spPr>
        <p:txBody>
          <a:bodyPr wrap="square" lIns="0" tIns="0" rIns="0" bIns="0" rtlCol="0"/>
          <a:lstStyle/>
          <a:p>
            <a:endParaRPr/>
          </a:p>
        </p:txBody>
      </p:sp>
      <p:sp>
        <p:nvSpPr>
          <p:cNvPr id="23" name="bg object 23"/>
          <p:cNvSpPr/>
          <p:nvPr/>
        </p:nvSpPr>
        <p:spPr>
          <a:xfrm>
            <a:off x="13107501" y="1084998"/>
            <a:ext cx="1771650" cy="1771650"/>
          </a:xfrm>
          <a:custGeom>
            <a:avLst/>
            <a:gdLst/>
            <a:ahLst/>
            <a:cxnLst/>
            <a:rect l="l" t="t" r="r" b="b"/>
            <a:pathLst>
              <a:path w="1771650" h="1771650">
                <a:moveTo>
                  <a:pt x="884575" y="1771649"/>
                </a:moveTo>
                <a:lnTo>
                  <a:pt x="0" y="884575"/>
                </a:lnTo>
                <a:lnTo>
                  <a:pt x="884575" y="0"/>
                </a:lnTo>
                <a:lnTo>
                  <a:pt x="1771649" y="884575"/>
                </a:lnTo>
                <a:lnTo>
                  <a:pt x="884575" y="1771649"/>
                </a:lnTo>
                <a:close/>
              </a:path>
            </a:pathLst>
          </a:custGeom>
          <a:solidFill>
            <a:srgbClr val="6FB0D9"/>
          </a:solidFill>
        </p:spPr>
        <p:txBody>
          <a:bodyPr wrap="square" lIns="0" tIns="0" rIns="0" bIns="0" rtlCol="0"/>
          <a:lstStyle/>
          <a:p>
            <a:endParaRPr/>
          </a:p>
        </p:txBody>
      </p:sp>
      <p:sp>
        <p:nvSpPr>
          <p:cNvPr id="24" name="bg object 24"/>
          <p:cNvSpPr/>
          <p:nvPr/>
        </p:nvSpPr>
        <p:spPr>
          <a:xfrm>
            <a:off x="13703111" y="1853976"/>
            <a:ext cx="143510" cy="429895"/>
          </a:xfrm>
          <a:custGeom>
            <a:avLst/>
            <a:gdLst/>
            <a:ahLst/>
            <a:cxnLst/>
            <a:rect l="l" t="t" r="r" b="b"/>
            <a:pathLst>
              <a:path w="143509" h="429894">
                <a:moveTo>
                  <a:pt x="120610" y="429676"/>
                </a:moveTo>
                <a:lnTo>
                  <a:pt x="25127" y="429676"/>
                </a:lnTo>
                <a:lnTo>
                  <a:pt x="14841" y="428970"/>
                </a:lnTo>
                <a:lnTo>
                  <a:pt x="6910" y="424023"/>
                </a:lnTo>
                <a:lnTo>
                  <a:pt x="1806" y="416249"/>
                </a:lnTo>
                <a:lnTo>
                  <a:pt x="0" y="407062"/>
                </a:lnTo>
                <a:lnTo>
                  <a:pt x="0" y="22614"/>
                </a:lnTo>
                <a:lnTo>
                  <a:pt x="2159" y="13780"/>
                </a:lnTo>
                <a:lnTo>
                  <a:pt x="7852" y="6595"/>
                </a:lnTo>
                <a:lnTo>
                  <a:pt x="15900" y="1766"/>
                </a:lnTo>
                <a:lnTo>
                  <a:pt x="25127" y="0"/>
                </a:lnTo>
                <a:lnTo>
                  <a:pt x="120610" y="0"/>
                </a:lnTo>
                <a:lnTo>
                  <a:pt x="129444" y="706"/>
                </a:lnTo>
                <a:lnTo>
                  <a:pt x="136629" y="5653"/>
                </a:lnTo>
                <a:lnTo>
                  <a:pt x="141458" y="13427"/>
                </a:lnTo>
                <a:lnTo>
                  <a:pt x="143225" y="22614"/>
                </a:lnTo>
                <a:lnTo>
                  <a:pt x="143225" y="47741"/>
                </a:lnTo>
                <a:lnTo>
                  <a:pt x="47740" y="47741"/>
                </a:lnTo>
                <a:lnTo>
                  <a:pt x="47740" y="381934"/>
                </a:lnTo>
                <a:lnTo>
                  <a:pt x="143225" y="381934"/>
                </a:lnTo>
                <a:lnTo>
                  <a:pt x="143225" y="407062"/>
                </a:lnTo>
                <a:lnTo>
                  <a:pt x="142518" y="415896"/>
                </a:lnTo>
                <a:lnTo>
                  <a:pt x="137571" y="423080"/>
                </a:lnTo>
                <a:lnTo>
                  <a:pt x="129797" y="427910"/>
                </a:lnTo>
                <a:lnTo>
                  <a:pt x="120610" y="429676"/>
                </a:lnTo>
                <a:close/>
              </a:path>
              <a:path w="143509" h="429894">
                <a:moveTo>
                  <a:pt x="143225" y="381934"/>
                </a:moveTo>
                <a:lnTo>
                  <a:pt x="95483" y="381934"/>
                </a:lnTo>
                <a:lnTo>
                  <a:pt x="95483" y="47741"/>
                </a:lnTo>
                <a:lnTo>
                  <a:pt x="143225" y="47741"/>
                </a:lnTo>
                <a:lnTo>
                  <a:pt x="143225" y="381934"/>
                </a:lnTo>
                <a:close/>
              </a:path>
            </a:pathLst>
          </a:custGeom>
          <a:solidFill>
            <a:srgbClr val="FFFFFF"/>
          </a:solidFill>
        </p:spPr>
        <p:txBody>
          <a:bodyPr wrap="square" lIns="0" tIns="0" rIns="0" bIns="0" rtlCol="0"/>
          <a:lstStyle/>
          <a:p>
            <a:endParaRPr/>
          </a:p>
        </p:txBody>
      </p:sp>
      <p:pic>
        <p:nvPicPr>
          <p:cNvPr id="25" name="bg object 25"/>
          <p:cNvPicPr/>
          <p:nvPr/>
        </p:nvPicPr>
        <p:blipFill>
          <a:blip r:embed="rId2" cstate="print"/>
          <a:stretch>
            <a:fillRect/>
          </a:stretch>
        </p:blipFill>
        <p:spPr>
          <a:xfrm>
            <a:off x="13703109" y="1660496"/>
            <a:ext cx="143225" cy="143225"/>
          </a:xfrm>
          <a:prstGeom prst="rect">
            <a:avLst/>
          </a:prstGeom>
        </p:spPr>
      </p:pic>
      <p:sp>
        <p:nvSpPr>
          <p:cNvPr id="26" name="bg object 26"/>
          <p:cNvSpPr/>
          <p:nvPr/>
        </p:nvSpPr>
        <p:spPr>
          <a:xfrm>
            <a:off x="13582498" y="1562505"/>
            <a:ext cx="819150" cy="819150"/>
          </a:xfrm>
          <a:custGeom>
            <a:avLst/>
            <a:gdLst/>
            <a:ahLst/>
            <a:cxnLst/>
            <a:rect l="l" t="t" r="r" b="b"/>
            <a:pathLst>
              <a:path w="819150" h="819150">
                <a:moveTo>
                  <a:pt x="696023" y="439724"/>
                </a:moveTo>
                <a:lnTo>
                  <a:pt x="690168" y="397535"/>
                </a:lnTo>
                <a:lnTo>
                  <a:pt x="673354" y="359676"/>
                </a:lnTo>
                <a:lnTo>
                  <a:pt x="653910" y="336702"/>
                </a:lnTo>
                <a:lnTo>
                  <a:pt x="648284" y="330060"/>
                </a:lnTo>
                <a:lnTo>
                  <a:pt x="648284" y="439724"/>
                </a:lnTo>
                <a:lnTo>
                  <a:pt x="648284" y="673417"/>
                </a:lnTo>
                <a:lnTo>
                  <a:pt x="600532" y="673417"/>
                </a:lnTo>
                <a:lnTo>
                  <a:pt x="600532" y="482447"/>
                </a:lnTo>
                <a:lnTo>
                  <a:pt x="593039" y="445262"/>
                </a:lnTo>
                <a:lnTo>
                  <a:pt x="585914" y="434708"/>
                </a:lnTo>
                <a:lnTo>
                  <a:pt x="572579" y="414909"/>
                </a:lnTo>
                <a:lnTo>
                  <a:pt x="542226" y="394462"/>
                </a:lnTo>
                <a:lnTo>
                  <a:pt x="505053" y="386956"/>
                </a:lnTo>
                <a:lnTo>
                  <a:pt x="467868" y="394462"/>
                </a:lnTo>
                <a:lnTo>
                  <a:pt x="437527" y="414909"/>
                </a:lnTo>
                <a:lnTo>
                  <a:pt x="417068" y="445262"/>
                </a:lnTo>
                <a:lnTo>
                  <a:pt x="409575" y="482447"/>
                </a:lnTo>
                <a:lnTo>
                  <a:pt x="409575" y="673417"/>
                </a:lnTo>
                <a:lnTo>
                  <a:pt x="359308" y="673417"/>
                </a:lnTo>
                <a:lnTo>
                  <a:pt x="359308" y="339217"/>
                </a:lnTo>
                <a:lnTo>
                  <a:pt x="409575" y="339217"/>
                </a:lnTo>
                <a:lnTo>
                  <a:pt x="409575" y="361835"/>
                </a:lnTo>
                <a:lnTo>
                  <a:pt x="410514" y="368896"/>
                </a:lnTo>
                <a:lnTo>
                  <a:pt x="413334" y="375018"/>
                </a:lnTo>
                <a:lnTo>
                  <a:pt x="418045" y="380212"/>
                </a:lnTo>
                <a:lnTo>
                  <a:pt x="424649" y="384441"/>
                </a:lnTo>
                <a:lnTo>
                  <a:pt x="427151" y="384441"/>
                </a:lnTo>
                <a:lnTo>
                  <a:pt x="429666" y="386956"/>
                </a:lnTo>
                <a:lnTo>
                  <a:pt x="437210" y="386956"/>
                </a:lnTo>
                <a:lnTo>
                  <a:pt x="444741" y="384441"/>
                </a:lnTo>
                <a:lnTo>
                  <a:pt x="449770" y="379425"/>
                </a:lnTo>
                <a:lnTo>
                  <a:pt x="459828" y="366852"/>
                </a:lnTo>
                <a:lnTo>
                  <a:pt x="476631" y="353669"/>
                </a:lnTo>
                <a:lnTo>
                  <a:pt x="496252" y="344246"/>
                </a:lnTo>
                <a:lnTo>
                  <a:pt x="515378" y="339217"/>
                </a:lnTo>
                <a:lnTo>
                  <a:pt x="517779" y="338594"/>
                </a:lnTo>
                <a:lnTo>
                  <a:pt x="540232" y="336702"/>
                </a:lnTo>
                <a:lnTo>
                  <a:pt x="552792" y="336702"/>
                </a:lnTo>
                <a:lnTo>
                  <a:pt x="597395" y="352806"/>
                </a:lnTo>
                <a:lnTo>
                  <a:pt x="642315" y="406349"/>
                </a:lnTo>
                <a:lnTo>
                  <a:pt x="648284" y="439724"/>
                </a:lnTo>
                <a:lnTo>
                  <a:pt x="648284" y="330060"/>
                </a:lnTo>
                <a:lnTo>
                  <a:pt x="646633" y="328104"/>
                </a:lnTo>
                <a:lnTo>
                  <a:pt x="621525" y="311581"/>
                </a:lnTo>
                <a:lnTo>
                  <a:pt x="611111" y="304723"/>
                </a:lnTo>
                <a:lnTo>
                  <a:pt x="567880" y="291477"/>
                </a:lnTo>
                <a:lnTo>
                  <a:pt x="540232" y="288963"/>
                </a:lnTo>
                <a:lnTo>
                  <a:pt x="517728" y="290372"/>
                </a:lnTo>
                <a:lnTo>
                  <a:pt x="495947" y="294614"/>
                </a:lnTo>
                <a:lnTo>
                  <a:pt x="475564" y="301688"/>
                </a:lnTo>
                <a:lnTo>
                  <a:pt x="457314" y="311581"/>
                </a:lnTo>
                <a:lnTo>
                  <a:pt x="454088" y="303136"/>
                </a:lnTo>
                <a:lnTo>
                  <a:pt x="448513" y="296811"/>
                </a:lnTo>
                <a:lnTo>
                  <a:pt x="441058" y="292849"/>
                </a:lnTo>
                <a:lnTo>
                  <a:pt x="432181" y="291477"/>
                </a:lnTo>
                <a:lnTo>
                  <a:pt x="336702" y="291477"/>
                </a:lnTo>
                <a:lnTo>
                  <a:pt x="327469" y="293243"/>
                </a:lnTo>
                <a:lnTo>
                  <a:pt x="319430" y="298069"/>
                </a:lnTo>
                <a:lnTo>
                  <a:pt x="313728" y="305257"/>
                </a:lnTo>
                <a:lnTo>
                  <a:pt x="311569" y="314096"/>
                </a:lnTo>
                <a:lnTo>
                  <a:pt x="311569" y="698538"/>
                </a:lnTo>
                <a:lnTo>
                  <a:pt x="313385" y="707720"/>
                </a:lnTo>
                <a:lnTo>
                  <a:pt x="318477" y="715505"/>
                </a:lnTo>
                <a:lnTo>
                  <a:pt x="326415" y="720445"/>
                </a:lnTo>
                <a:lnTo>
                  <a:pt x="336702" y="721156"/>
                </a:lnTo>
                <a:lnTo>
                  <a:pt x="432181" y="721156"/>
                </a:lnTo>
                <a:lnTo>
                  <a:pt x="441413" y="719391"/>
                </a:lnTo>
                <a:lnTo>
                  <a:pt x="449453" y="714552"/>
                </a:lnTo>
                <a:lnTo>
                  <a:pt x="455155" y="707377"/>
                </a:lnTo>
                <a:lnTo>
                  <a:pt x="457314" y="698538"/>
                </a:lnTo>
                <a:lnTo>
                  <a:pt x="457314" y="673417"/>
                </a:lnTo>
                <a:lnTo>
                  <a:pt x="457314" y="482447"/>
                </a:lnTo>
                <a:lnTo>
                  <a:pt x="461238" y="463321"/>
                </a:lnTo>
                <a:lnTo>
                  <a:pt x="471754" y="448208"/>
                </a:lnTo>
                <a:lnTo>
                  <a:pt x="486994" y="438277"/>
                </a:lnTo>
                <a:lnTo>
                  <a:pt x="505053" y="434708"/>
                </a:lnTo>
                <a:lnTo>
                  <a:pt x="524179" y="438632"/>
                </a:lnTo>
                <a:lnTo>
                  <a:pt x="539292" y="449148"/>
                </a:lnTo>
                <a:lnTo>
                  <a:pt x="549224" y="464388"/>
                </a:lnTo>
                <a:lnTo>
                  <a:pt x="552792" y="482447"/>
                </a:lnTo>
                <a:lnTo>
                  <a:pt x="552792" y="698538"/>
                </a:lnTo>
                <a:lnTo>
                  <a:pt x="554558" y="707720"/>
                </a:lnTo>
                <a:lnTo>
                  <a:pt x="559396" y="715505"/>
                </a:lnTo>
                <a:lnTo>
                  <a:pt x="566572" y="720445"/>
                </a:lnTo>
                <a:lnTo>
                  <a:pt x="575411" y="721156"/>
                </a:lnTo>
                <a:lnTo>
                  <a:pt x="673404" y="721156"/>
                </a:lnTo>
                <a:lnTo>
                  <a:pt x="682599" y="719391"/>
                </a:lnTo>
                <a:lnTo>
                  <a:pt x="690372" y="714552"/>
                </a:lnTo>
                <a:lnTo>
                  <a:pt x="695312" y="707377"/>
                </a:lnTo>
                <a:lnTo>
                  <a:pt x="696023" y="698538"/>
                </a:lnTo>
                <a:lnTo>
                  <a:pt x="696023" y="673417"/>
                </a:lnTo>
                <a:lnTo>
                  <a:pt x="696023" y="439724"/>
                </a:lnTo>
                <a:close/>
              </a:path>
              <a:path w="819150" h="819150">
                <a:moveTo>
                  <a:pt x="819150" y="123126"/>
                </a:moveTo>
                <a:lnTo>
                  <a:pt x="809447" y="76682"/>
                </a:lnTo>
                <a:lnTo>
                  <a:pt x="789673" y="47739"/>
                </a:lnTo>
                <a:lnTo>
                  <a:pt x="783018" y="38011"/>
                </a:lnTo>
                <a:lnTo>
                  <a:pt x="768896" y="28308"/>
                </a:lnTo>
                <a:lnTo>
                  <a:pt x="768896" y="123126"/>
                </a:lnTo>
                <a:lnTo>
                  <a:pt x="768896" y="698538"/>
                </a:lnTo>
                <a:lnTo>
                  <a:pt x="763155" y="726884"/>
                </a:lnTo>
                <a:lnTo>
                  <a:pt x="747534" y="750049"/>
                </a:lnTo>
                <a:lnTo>
                  <a:pt x="724369" y="765670"/>
                </a:lnTo>
                <a:lnTo>
                  <a:pt x="696023" y="771410"/>
                </a:lnTo>
                <a:lnTo>
                  <a:pt x="120599" y="771410"/>
                </a:lnTo>
                <a:lnTo>
                  <a:pt x="92252" y="765670"/>
                </a:lnTo>
                <a:lnTo>
                  <a:pt x="69100" y="750049"/>
                </a:lnTo>
                <a:lnTo>
                  <a:pt x="53467" y="726884"/>
                </a:lnTo>
                <a:lnTo>
                  <a:pt x="47739" y="698538"/>
                </a:lnTo>
                <a:lnTo>
                  <a:pt x="47739" y="123126"/>
                </a:lnTo>
                <a:lnTo>
                  <a:pt x="53467" y="94742"/>
                </a:lnTo>
                <a:lnTo>
                  <a:pt x="69088" y="71297"/>
                </a:lnTo>
                <a:lnTo>
                  <a:pt x="92252" y="54927"/>
                </a:lnTo>
                <a:lnTo>
                  <a:pt x="120599" y="47739"/>
                </a:lnTo>
                <a:lnTo>
                  <a:pt x="696023" y="47739"/>
                </a:lnTo>
                <a:lnTo>
                  <a:pt x="724369" y="53517"/>
                </a:lnTo>
                <a:lnTo>
                  <a:pt x="747534" y="69418"/>
                </a:lnTo>
                <a:lnTo>
                  <a:pt x="763155" y="93319"/>
                </a:lnTo>
                <a:lnTo>
                  <a:pt x="768896" y="123126"/>
                </a:lnTo>
                <a:lnTo>
                  <a:pt x="768896" y="28308"/>
                </a:lnTo>
                <a:lnTo>
                  <a:pt x="743877" y="11112"/>
                </a:lnTo>
                <a:lnTo>
                  <a:pt x="696023" y="0"/>
                </a:lnTo>
                <a:lnTo>
                  <a:pt x="120599" y="0"/>
                </a:lnTo>
                <a:lnTo>
                  <a:pt x="74193" y="9702"/>
                </a:lnTo>
                <a:lnTo>
                  <a:pt x="35801" y="36118"/>
                </a:lnTo>
                <a:lnTo>
                  <a:pt x="9652" y="75260"/>
                </a:lnTo>
                <a:lnTo>
                  <a:pt x="0" y="123126"/>
                </a:lnTo>
                <a:lnTo>
                  <a:pt x="0" y="698538"/>
                </a:lnTo>
                <a:lnTo>
                  <a:pt x="9652" y="744943"/>
                </a:lnTo>
                <a:lnTo>
                  <a:pt x="35801" y="783348"/>
                </a:lnTo>
                <a:lnTo>
                  <a:pt x="74193" y="809485"/>
                </a:lnTo>
                <a:lnTo>
                  <a:pt x="120599" y="819150"/>
                </a:lnTo>
                <a:lnTo>
                  <a:pt x="696023" y="819150"/>
                </a:lnTo>
                <a:lnTo>
                  <a:pt x="742467" y="809485"/>
                </a:lnTo>
                <a:lnTo>
                  <a:pt x="781138" y="783348"/>
                </a:lnTo>
                <a:lnTo>
                  <a:pt x="789495" y="771410"/>
                </a:lnTo>
                <a:lnTo>
                  <a:pt x="808037" y="744943"/>
                </a:lnTo>
                <a:lnTo>
                  <a:pt x="819150" y="698538"/>
                </a:lnTo>
                <a:lnTo>
                  <a:pt x="819150" y="123126"/>
                </a:lnTo>
                <a:close/>
              </a:path>
            </a:pathLst>
          </a:custGeom>
          <a:solidFill>
            <a:srgbClr val="FFFFFF"/>
          </a:solidFill>
        </p:spPr>
        <p:txBody>
          <a:bodyPr wrap="square" lIns="0" tIns="0" rIns="0" bIns="0" rtlCol="0"/>
          <a:lstStyle/>
          <a:p>
            <a:endParaRPr/>
          </a:p>
        </p:txBody>
      </p:sp>
      <p:sp>
        <p:nvSpPr>
          <p:cNvPr id="27" name="bg object 27"/>
          <p:cNvSpPr/>
          <p:nvPr/>
        </p:nvSpPr>
        <p:spPr>
          <a:xfrm>
            <a:off x="11125001" y="1084998"/>
            <a:ext cx="1771650" cy="1771650"/>
          </a:xfrm>
          <a:custGeom>
            <a:avLst/>
            <a:gdLst/>
            <a:ahLst/>
            <a:cxnLst/>
            <a:rect l="l" t="t" r="r" b="b"/>
            <a:pathLst>
              <a:path w="1771650" h="1771650">
                <a:moveTo>
                  <a:pt x="887074" y="1771649"/>
                </a:moveTo>
                <a:lnTo>
                  <a:pt x="0" y="884575"/>
                </a:lnTo>
                <a:lnTo>
                  <a:pt x="887073" y="0"/>
                </a:lnTo>
                <a:lnTo>
                  <a:pt x="1771649" y="884575"/>
                </a:lnTo>
                <a:lnTo>
                  <a:pt x="887074" y="1771649"/>
                </a:lnTo>
                <a:close/>
              </a:path>
            </a:pathLst>
          </a:custGeom>
          <a:solidFill>
            <a:srgbClr val="484B67"/>
          </a:solidFill>
        </p:spPr>
        <p:txBody>
          <a:bodyPr wrap="square" lIns="0" tIns="0" rIns="0" bIns="0" rtlCol="0"/>
          <a:lstStyle/>
          <a:p>
            <a:endParaRPr/>
          </a:p>
        </p:txBody>
      </p:sp>
      <p:sp>
        <p:nvSpPr>
          <p:cNvPr id="28" name="bg object 28"/>
          <p:cNvSpPr/>
          <p:nvPr/>
        </p:nvSpPr>
        <p:spPr>
          <a:xfrm>
            <a:off x="11604993" y="1562505"/>
            <a:ext cx="819150" cy="819150"/>
          </a:xfrm>
          <a:custGeom>
            <a:avLst/>
            <a:gdLst/>
            <a:ahLst/>
            <a:cxnLst/>
            <a:rect l="l" t="t" r="r" b="b"/>
            <a:pathLst>
              <a:path w="819150" h="819150">
                <a:moveTo>
                  <a:pt x="577926" y="409536"/>
                </a:moveTo>
                <a:lnTo>
                  <a:pt x="571919" y="364782"/>
                </a:lnTo>
                <a:lnTo>
                  <a:pt x="554939" y="324573"/>
                </a:lnTo>
                <a:lnTo>
                  <a:pt x="530186" y="292544"/>
                </a:lnTo>
                <a:lnTo>
                  <a:pt x="530186" y="409536"/>
                </a:lnTo>
                <a:lnTo>
                  <a:pt x="520877" y="455930"/>
                </a:lnTo>
                <a:lnTo>
                  <a:pt x="495325" y="494334"/>
                </a:lnTo>
                <a:lnTo>
                  <a:pt x="457047" y="520471"/>
                </a:lnTo>
                <a:lnTo>
                  <a:pt x="409575" y="530136"/>
                </a:lnTo>
                <a:lnTo>
                  <a:pt x="363169" y="520827"/>
                </a:lnTo>
                <a:lnTo>
                  <a:pt x="324777" y="495274"/>
                </a:lnTo>
                <a:lnTo>
                  <a:pt x="298627" y="456996"/>
                </a:lnTo>
                <a:lnTo>
                  <a:pt x="288963" y="409536"/>
                </a:lnTo>
                <a:lnTo>
                  <a:pt x="298272" y="363169"/>
                </a:lnTo>
                <a:lnTo>
                  <a:pt x="323824" y="325056"/>
                </a:lnTo>
                <a:lnTo>
                  <a:pt x="362102" y="299656"/>
                </a:lnTo>
                <a:lnTo>
                  <a:pt x="409575" y="291452"/>
                </a:lnTo>
                <a:lnTo>
                  <a:pt x="455980" y="300710"/>
                </a:lnTo>
                <a:lnTo>
                  <a:pt x="494385" y="325996"/>
                </a:lnTo>
                <a:lnTo>
                  <a:pt x="520522" y="363524"/>
                </a:lnTo>
                <a:lnTo>
                  <a:pt x="530186" y="409536"/>
                </a:lnTo>
                <a:lnTo>
                  <a:pt x="530186" y="292544"/>
                </a:lnTo>
                <a:lnTo>
                  <a:pt x="494538" y="264185"/>
                </a:lnTo>
                <a:lnTo>
                  <a:pt x="454329" y="247205"/>
                </a:lnTo>
                <a:lnTo>
                  <a:pt x="409575" y="241198"/>
                </a:lnTo>
                <a:lnTo>
                  <a:pt x="364820" y="247205"/>
                </a:lnTo>
                <a:lnTo>
                  <a:pt x="324612" y="264185"/>
                </a:lnTo>
                <a:lnTo>
                  <a:pt x="290537" y="290499"/>
                </a:lnTo>
                <a:lnTo>
                  <a:pt x="264210" y="324573"/>
                </a:lnTo>
                <a:lnTo>
                  <a:pt x="247230" y="364782"/>
                </a:lnTo>
                <a:lnTo>
                  <a:pt x="241223" y="409536"/>
                </a:lnTo>
                <a:lnTo>
                  <a:pt x="247230" y="454279"/>
                </a:lnTo>
                <a:lnTo>
                  <a:pt x="264210" y="494487"/>
                </a:lnTo>
                <a:lnTo>
                  <a:pt x="290537" y="528561"/>
                </a:lnTo>
                <a:lnTo>
                  <a:pt x="324612" y="554888"/>
                </a:lnTo>
                <a:lnTo>
                  <a:pt x="364820" y="571855"/>
                </a:lnTo>
                <a:lnTo>
                  <a:pt x="409575" y="577875"/>
                </a:lnTo>
                <a:lnTo>
                  <a:pt x="454329" y="571855"/>
                </a:lnTo>
                <a:lnTo>
                  <a:pt x="494538" y="554888"/>
                </a:lnTo>
                <a:lnTo>
                  <a:pt x="526580" y="530136"/>
                </a:lnTo>
                <a:lnTo>
                  <a:pt x="554939" y="494487"/>
                </a:lnTo>
                <a:lnTo>
                  <a:pt x="571919" y="454279"/>
                </a:lnTo>
                <a:lnTo>
                  <a:pt x="577926" y="409536"/>
                </a:lnTo>
                <a:close/>
              </a:path>
              <a:path w="819150" h="819150">
                <a:moveTo>
                  <a:pt x="723671" y="218579"/>
                </a:moveTo>
                <a:lnTo>
                  <a:pt x="713968" y="172186"/>
                </a:lnTo>
                <a:lnTo>
                  <a:pt x="695756" y="145719"/>
                </a:lnTo>
                <a:lnTo>
                  <a:pt x="687552" y="133794"/>
                </a:lnTo>
                <a:lnTo>
                  <a:pt x="673417" y="124358"/>
                </a:lnTo>
                <a:lnTo>
                  <a:pt x="673417" y="218579"/>
                </a:lnTo>
                <a:lnTo>
                  <a:pt x="673417" y="602996"/>
                </a:lnTo>
                <a:lnTo>
                  <a:pt x="667677" y="631342"/>
                </a:lnTo>
                <a:lnTo>
                  <a:pt x="652056" y="654494"/>
                </a:lnTo>
                <a:lnTo>
                  <a:pt x="628891" y="670128"/>
                </a:lnTo>
                <a:lnTo>
                  <a:pt x="600544" y="675855"/>
                </a:lnTo>
                <a:lnTo>
                  <a:pt x="216090" y="675855"/>
                </a:lnTo>
                <a:lnTo>
                  <a:pt x="187744" y="670128"/>
                </a:lnTo>
                <a:lnTo>
                  <a:pt x="164579" y="654494"/>
                </a:lnTo>
                <a:lnTo>
                  <a:pt x="148958" y="631342"/>
                </a:lnTo>
                <a:lnTo>
                  <a:pt x="143230" y="602996"/>
                </a:lnTo>
                <a:lnTo>
                  <a:pt x="143230" y="218579"/>
                </a:lnTo>
                <a:lnTo>
                  <a:pt x="148958" y="190246"/>
                </a:lnTo>
                <a:lnTo>
                  <a:pt x="164579" y="167081"/>
                </a:lnTo>
                <a:lnTo>
                  <a:pt x="187744" y="151460"/>
                </a:lnTo>
                <a:lnTo>
                  <a:pt x="216090" y="145719"/>
                </a:lnTo>
                <a:lnTo>
                  <a:pt x="600544" y="145719"/>
                </a:lnTo>
                <a:lnTo>
                  <a:pt x="628891" y="151460"/>
                </a:lnTo>
                <a:lnTo>
                  <a:pt x="652056" y="167081"/>
                </a:lnTo>
                <a:lnTo>
                  <a:pt x="667677" y="190246"/>
                </a:lnTo>
                <a:lnTo>
                  <a:pt x="673417" y="218579"/>
                </a:lnTo>
                <a:lnTo>
                  <a:pt x="673417" y="124358"/>
                </a:lnTo>
                <a:lnTo>
                  <a:pt x="648398" y="107645"/>
                </a:lnTo>
                <a:lnTo>
                  <a:pt x="600544" y="97980"/>
                </a:lnTo>
                <a:lnTo>
                  <a:pt x="216090" y="97980"/>
                </a:lnTo>
                <a:lnTo>
                  <a:pt x="169684" y="107645"/>
                </a:lnTo>
                <a:lnTo>
                  <a:pt x="131292" y="133794"/>
                </a:lnTo>
                <a:lnTo>
                  <a:pt x="105143" y="172186"/>
                </a:lnTo>
                <a:lnTo>
                  <a:pt x="95478" y="218579"/>
                </a:lnTo>
                <a:lnTo>
                  <a:pt x="95478" y="602996"/>
                </a:lnTo>
                <a:lnTo>
                  <a:pt x="105143" y="649401"/>
                </a:lnTo>
                <a:lnTo>
                  <a:pt x="131292" y="687793"/>
                </a:lnTo>
                <a:lnTo>
                  <a:pt x="169684" y="713930"/>
                </a:lnTo>
                <a:lnTo>
                  <a:pt x="216090" y="723595"/>
                </a:lnTo>
                <a:lnTo>
                  <a:pt x="600544" y="723595"/>
                </a:lnTo>
                <a:lnTo>
                  <a:pt x="646988" y="713930"/>
                </a:lnTo>
                <a:lnTo>
                  <a:pt x="685660" y="687793"/>
                </a:lnTo>
                <a:lnTo>
                  <a:pt x="694016" y="675855"/>
                </a:lnTo>
                <a:lnTo>
                  <a:pt x="712558" y="649401"/>
                </a:lnTo>
                <a:lnTo>
                  <a:pt x="723671" y="602996"/>
                </a:lnTo>
                <a:lnTo>
                  <a:pt x="723671" y="218579"/>
                </a:lnTo>
                <a:close/>
              </a:path>
              <a:path w="819150" h="819150">
                <a:moveTo>
                  <a:pt x="819150" y="120599"/>
                </a:moveTo>
                <a:lnTo>
                  <a:pt x="809840" y="74193"/>
                </a:lnTo>
                <a:lnTo>
                  <a:pt x="792226" y="47739"/>
                </a:lnTo>
                <a:lnTo>
                  <a:pt x="784288" y="35801"/>
                </a:lnTo>
                <a:lnTo>
                  <a:pt x="771410" y="27012"/>
                </a:lnTo>
                <a:lnTo>
                  <a:pt x="771410" y="120599"/>
                </a:lnTo>
                <a:lnTo>
                  <a:pt x="771410" y="700976"/>
                </a:lnTo>
                <a:lnTo>
                  <a:pt x="765670" y="729284"/>
                </a:lnTo>
                <a:lnTo>
                  <a:pt x="750049" y="752170"/>
                </a:lnTo>
                <a:lnTo>
                  <a:pt x="726884" y="767054"/>
                </a:lnTo>
                <a:lnTo>
                  <a:pt x="698538" y="771334"/>
                </a:lnTo>
                <a:lnTo>
                  <a:pt x="120611" y="771334"/>
                </a:lnTo>
                <a:lnTo>
                  <a:pt x="92265" y="765632"/>
                </a:lnTo>
                <a:lnTo>
                  <a:pt x="69100" y="750290"/>
                </a:lnTo>
                <a:lnTo>
                  <a:pt x="53479" y="727875"/>
                </a:lnTo>
                <a:lnTo>
                  <a:pt x="47739" y="700976"/>
                </a:lnTo>
                <a:lnTo>
                  <a:pt x="47739" y="120599"/>
                </a:lnTo>
                <a:lnTo>
                  <a:pt x="53479" y="92252"/>
                </a:lnTo>
                <a:lnTo>
                  <a:pt x="69100" y="69088"/>
                </a:lnTo>
                <a:lnTo>
                  <a:pt x="92265" y="53467"/>
                </a:lnTo>
                <a:lnTo>
                  <a:pt x="120611" y="47739"/>
                </a:lnTo>
                <a:lnTo>
                  <a:pt x="698538" y="47739"/>
                </a:lnTo>
                <a:lnTo>
                  <a:pt x="726884" y="53467"/>
                </a:lnTo>
                <a:lnTo>
                  <a:pt x="750049" y="69088"/>
                </a:lnTo>
                <a:lnTo>
                  <a:pt x="765670" y="92252"/>
                </a:lnTo>
                <a:lnTo>
                  <a:pt x="771410" y="120599"/>
                </a:lnTo>
                <a:lnTo>
                  <a:pt x="771410" y="27012"/>
                </a:lnTo>
                <a:lnTo>
                  <a:pt x="746010" y="9652"/>
                </a:lnTo>
                <a:lnTo>
                  <a:pt x="698538" y="0"/>
                </a:lnTo>
                <a:lnTo>
                  <a:pt x="120611" y="0"/>
                </a:lnTo>
                <a:lnTo>
                  <a:pt x="74206" y="9309"/>
                </a:lnTo>
                <a:lnTo>
                  <a:pt x="35801" y="34861"/>
                </a:lnTo>
                <a:lnTo>
                  <a:pt x="9664" y="73139"/>
                </a:lnTo>
                <a:lnTo>
                  <a:pt x="0" y="120599"/>
                </a:lnTo>
                <a:lnTo>
                  <a:pt x="0" y="700976"/>
                </a:lnTo>
                <a:lnTo>
                  <a:pt x="9309" y="747344"/>
                </a:lnTo>
                <a:lnTo>
                  <a:pt x="34861" y="785456"/>
                </a:lnTo>
                <a:lnTo>
                  <a:pt x="73139" y="810856"/>
                </a:lnTo>
                <a:lnTo>
                  <a:pt x="120611" y="819061"/>
                </a:lnTo>
                <a:lnTo>
                  <a:pt x="698538" y="819061"/>
                </a:lnTo>
                <a:lnTo>
                  <a:pt x="744943" y="809802"/>
                </a:lnTo>
                <a:lnTo>
                  <a:pt x="783348" y="784517"/>
                </a:lnTo>
                <a:lnTo>
                  <a:pt x="792530" y="771334"/>
                </a:lnTo>
                <a:lnTo>
                  <a:pt x="809498" y="746988"/>
                </a:lnTo>
                <a:lnTo>
                  <a:pt x="819150" y="700976"/>
                </a:lnTo>
                <a:lnTo>
                  <a:pt x="819150" y="120599"/>
                </a:lnTo>
                <a:close/>
              </a:path>
            </a:pathLst>
          </a:custGeom>
          <a:solidFill>
            <a:srgbClr val="FFFFFF"/>
          </a:solidFill>
        </p:spPr>
        <p:txBody>
          <a:bodyPr wrap="square" lIns="0" tIns="0" rIns="0" bIns="0" rtlCol="0"/>
          <a:lstStyle/>
          <a:p>
            <a:endParaRPr/>
          </a:p>
        </p:txBody>
      </p:sp>
      <p:pic>
        <p:nvPicPr>
          <p:cNvPr id="29" name="bg object 29"/>
          <p:cNvPicPr/>
          <p:nvPr/>
        </p:nvPicPr>
        <p:blipFill>
          <a:blip r:embed="rId3" cstate="print"/>
          <a:stretch>
            <a:fillRect/>
          </a:stretch>
        </p:blipFill>
        <p:spPr>
          <a:xfrm>
            <a:off x="12135186" y="1755960"/>
            <a:ext cx="95483" cy="97986"/>
          </a:xfrm>
          <a:prstGeom prst="rect">
            <a:avLst/>
          </a:prstGeom>
        </p:spPr>
      </p:pic>
      <p:sp>
        <p:nvSpPr>
          <p:cNvPr id="2" name="Holder 2"/>
          <p:cNvSpPr>
            <a:spLocks noGrp="1"/>
          </p:cNvSpPr>
          <p:nvPr>
            <p:ph type="ctrTitle"/>
          </p:nvPr>
        </p:nvSpPr>
        <p:spPr>
          <a:xfrm>
            <a:off x="2038308" y="1928543"/>
            <a:ext cx="14211382" cy="2284095"/>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8/9/2023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150" b="0" i="0">
                <a:solidFill>
                  <a:schemeClr val="bg1"/>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8/9/2023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150" b="0" i="0">
                <a:solidFill>
                  <a:schemeClr val="bg1"/>
                </a:solidFill>
                <a:latin typeface="Cambria"/>
                <a:cs typeface="Cambri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8/9/2023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150" b="0" i="0">
                <a:solidFill>
                  <a:schemeClr val="bg1"/>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8/9/2023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8/9/2023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2" name="Holder 2"/>
          <p:cNvSpPr>
            <a:spLocks noGrp="1"/>
          </p:cNvSpPr>
          <p:nvPr>
            <p:ph type="title"/>
          </p:nvPr>
        </p:nvSpPr>
        <p:spPr>
          <a:xfrm>
            <a:off x="5475019" y="1244788"/>
            <a:ext cx="7337960" cy="962660"/>
          </a:xfrm>
          <a:prstGeom prst="rect">
            <a:avLst/>
          </a:prstGeom>
        </p:spPr>
        <p:txBody>
          <a:bodyPr wrap="square" lIns="0" tIns="0" rIns="0" bIns="0">
            <a:spAutoFit/>
          </a:bodyPr>
          <a:lstStyle>
            <a:lvl1pPr>
              <a:defRPr sz="6150" b="0" i="0">
                <a:solidFill>
                  <a:schemeClr val="bg1"/>
                </a:solidFill>
                <a:latin typeface="Cambria"/>
                <a:cs typeface="Cambria"/>
              </a:defRPr>
            </a:lvl1pPr>
          </a:lstStyle>
          <a:p>
            <a:endParaRPr/>
          </a:p>
        </p:txBody>
      </p:sp>
      <p:sp>
        <p:nvSpPr>
          <p:cNvPr id="3" name="Holder 3"/>
          <p:cNvSpPr>
            <a:spLocks noGrp="1"/>
          </p:cNvSpPr>
          <p:nvPr>
            <p:ph type="body" idx="1"/>
          </p:nvPr>
        </p:nvSpPr>
        <p:spPr>
          <a:xfrm>
            <a:off x="4088490" y="4113080"/>
            <a:ext cx="10111019" cy="3248659"/>
          </a:xfrm>
          <a:prstGeom prst="rect">
            <a:avLst/>
          </a:prstGeom>
        </p:spPr>
        <p:txBody>
          <a:bodyPr wrap="square" lIns="0" tIns="0" rIns="0" bIns="0">
            <a:spAutoFit/>
          </a:bodyPr>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8/9/2023</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5855001" y="5907499"/>
            <a:ext cx="2433320" cy="3476625"/>
          </a:xfrm>
          <a:custGeom>
            <a:avLst/>
            <a:gdLst/>
            <a:ahLst/>
            <a:cxnLst/>
            <a:rect l="l" t="t" r="r" b="b"/>
            <a:pathLst>
              <a:path w="2433319" h="3476625">
                <a:moveTo>
                  <a:pt x="1738312" y="3476624"/>
                </a:moveTo>
                <a:lnTo>
                  <a:pt x="0" y="1738312"/>
                </a:lnTo>
                <a:lnTo>
                  <a:pt x="1738312" y="0"/>
                </a:lnTo>
                <a:lnTo>
                  <a:pt x="2432998" y="694685"/>
                </a:lnTo>
                <a:lnTo>
                  <a:pt x="2432998" y="2781939"/>
                </a:lnTo>
                <a:lnTo>
                  <a:pt x="1738312" y="3476624"/>
                </a:lnTo>
                <a:close/>
              </a:path>
            </a:pathLst>
          </a:custGeom>
          <a:solidFill>
            <a:srgbClr val="484B67"/>
          </a:solidFill>
        </p:spPr>
        <p:txBody>
          <a:bodyPr wrap="square" lIns="0" tIns="0" rIns="0" bIns="0" rtlCol="0"/>
          <a:lstStyle/>
          <a:p>
            <a:endParaRPr/>
          </a:p>
        </p:txBody>
      </p:sp>
      <p:grpSp>
        <p:nvGrpSpPr>
          <p:cNvPr id="3" name="object 3"/>
          <p:cNvGrpSpPr/>
          <p:nvPr/>
        </p:nvGrpSpPr>
        <p:grpSpPr>
          <a:xfrm>
            <a:off x="8132499" y="8057499"/>
            <a:ext cx="3476625" cy="2230120"/>
            <a:chOff x="8132499" y="8057499"/>
            <a:chExt cx="3476625" cy="2230120"/>
          </a:xfrm>
        </p:grpSpPr>
        <p:sp>
          <p:nvSpPr>
            <p:cNvPr id="4" name="object 4"/>
            <p:cNvSpPr/>
            <p:nvPr/>
          </p:nvSpPr>
          <p:spPr>
            <a:xfrm>
              <a:off x="8716815" y="8595250"/>
              <a:ext cx="2892425" cy="1692275"/>
            </a:xfrm>
            <a:custGeom>
              <a:avLst/>
              <a:gdLst/>
              <a:ahLst/>
              <a:cxnLst/>
              <a:rect l="l" t="t" r="r" b="b"/>
              <a:pathLst>
                <a:path w="2892425" h="1692275">
                  <a:moveTo>
                    <a:pt x="2401122" y="1691748"/>
                  </a:moveTo>
                  <a:lnTo>
                    <a:pt x="0" y="1691748"/>
                  </a:lnTo>
                  <a:lnTo>
                    <a:pt x="1691748" y="0"/>
                  </a:lnTo>
                  <a:lnTo>
                    <a:pt x="2892309" y="1200560"/>
                  </a:lnTo>
                  <a:lnTo>
                    <a:pt x="2401122" y="1691748"/>
                  </a:lnTo>
                  <a:close/>
                </a:path>
              </a:pathLst>
            </a:custGeom>
            <a:solidFill>
              <a:srgbClr val="484B67"/>
            </a:solidFill>
          </p:spPr>
          <p:txBody>
            <a:bodyPr wrap="square" lIns="0" tIns="0" rIns="0" bIns="0" rtlCol="0"/>
            <a:lstStyle/>
            <a:p>
              <a:endParaRPr/>
            </a:p>
          </p:txBody>
        </p:sp>
        <p:sp>
          <p:nvSpPr>
            <p:cNvPr id="5" name="object 5"/>
            <p:cNvSpPr/>
            <p:nvPr/>
          </p:nvSpPr>
          <p:spPr>
            <a:xfrm>
              <a:off x="8132499" y="8057499"/>
              <a:ext cx="2371725" cy="2230120"/>
            </a:xfrm>
            <a:custGeom>
              <a:avLst/>
              <a:gdLst/>
              <a:ahLst/>
              <a:cxnLst/>
              <a:rect l="l" t="t" r="r" b="b"/>
              <a:pathLst>
                <a:path w="2371725" h="2230120">
                  <a:moveTo>
                    <a:pt x="774403" y="2229499"/>
                  </a:moveTo>
                  <a:lnTo>
                    <a:pt x="490625" y="2229499"/>
                  </a:lnTo>
                  <a:lnTo>
                    <a:pt x="0" y="1740812"/>
                  </a:lnTo>
                  <a:lnTo>
                    <a:pt x="1738312" y="0"/>
                  </a:lnTo>
                  <a:lnTo>
                    <a:pt x="2371108" y="632795"/>
                  </a:lnTo>
                  <a:lnTo>
                    <a:pt x="774403" y="2229499"/>
                  </a:lnTo>
                  <a:close/>
                </a:path>
              </a:pathLst>
            </a:custGeom>
            <a:solidFill>
              <a:srgbClr val="6FB0D9"/>
            </a:solidFill>
          </p:spPr>
          <p:txBody>
            <a:bodyPr wrap="square" lIns="0" tIns="0" rIns="0" bIns="0" rtlCol="0"/>
            <a:lstStyle/>
            <a:p>
              <a:endParaRPr/>
            </a:p>
          </p:txBody>
        </p:sp>
      </p:grpSp>
      <p:sp>
        <p:nvSpPr>
          <p:cNvPr id="6" name="object 6"/>
          <p:cNvSpPr/>
          <p:nvPr/>
        </p:nvSpPr>
        <p:spPr>
          <a:xfrm>
            <a:off x="11900000" y="6900000"/>
            <a:ext cx="5772150" cy="3387090"/>
          </a:xfrm>
          <a:custGeom>
            <a:avLst/>
            <a:gdLst/>
            <a:ahLst/>
            <a:cxnLst/>
            <a:rect l="l" t="t" r="r" b="b"/>
            <a:pathLst>
              <a:path w="5772150" h="3387090">
                <a:moveTo>
                  <a:pt x="5271437" y="3387000"/>
                </a:moveTo>
                <a:lnTo>
                  <a:pt x="501140" y="3387000"/>
                </a:lnTo>
                <a:lnTo>
                  <a:pt x="0" y="2886076"/>
                </a:lnTo>
                <a:lnTo>
                  <a:pt x="2887321" y="0"/>
                </a:lnTo>
                <a:lnTo>
                  <a:pt x="5772144" y="2886076"/>
                </a:lnTo>
                <a:lnTo>
                  <a:pt x="5271437" y="3387000"/>
                </a:lnTo>
                <a:close/>
              </a:path>
            </a:pathLst>
          </a:custGeom>
          <a:solidFill>
            <a:srgbClr val="6FB0D9"/>
          </a:solidFill>
        </p:spPr>
        <p:txBody>
          <a:bodyPr wrap="square" lIns="0" tIns="0" rIns="0" bIns="0" rtlCol="0"/>
          <a:lstStyle/>
          <a:p>
            <a:endParaRPr/>
          </a:p>
        </p:txBody>
      </p:sp>
      <p:sp>
        <p:nvSpPr>
          <p:cNvPr id="7" name="object 7"/>
          <p:cNvSpPr/>
          <p:nvPr/>
        </p:nvSpPr>
        <p:spPr>
          <a:xfrm>
            <a:off x="0" y="0"/>
            <a:ext cx="2344420" cy="2506345"/>
          </a:xfrm>
          <a:custGeom>
            <a:avLst/>
            <a:gdLst/>
            <a:ahLst/>
            <a:cxnLst/>
            <a:rect l="l" t="t" r="r" b="b"/>
            <a:pathLst>
              <a:path w="2344420" h="2506345">
                <a:moveTo>
                  <a:pt x="271009" y="2506009"/>
                </a:moveTo>
                <a:lnTo>
                  <a:pt x="0" y="2234836"/>
                </a:lnTo>
                <a:lnTo>
                  <a:pt x="0" y="0"/>
                </a:lnTo>
                <a:lnTo>
                  <a:pt x="1909362" y="0"/>
                </a:lnTo>
                <a:lnTo>
                  <a:pt x="2343947" y="434322"/>
                </a:lnTo>
                <a:lnTo>
                  <a:pt x="271009" y="2506009"/>
                </a:lnTo>
                <a:close/>
              </a:path>
            </a:pathLst>
          </a:custGeom>
          <a:solidFill>
            <a:srgbClr val="6FB0D9"/>
          </a:solidFill>
        </p:spPr>
        <p:txBody>
          <a:bodyPr wrap="square" lIns="0" tIns="0" rIns="0" bIns="0" rtlCol="0"/>
          <a:lstStyle/>
          <a:p>
            <a:endParaRPr/>
          </a:p>
        </p:txBody>
      </p:sp>
      <p:sp>
        <p:nvSpPr>
          <p:cNvPr id="8" name="object 8"/>
          <p:cNvSpPr txBox="1">
            <a:spLocks noGrp="1"/>
          </p:cNvSpPr>
          <p:nvPr>
            <p:ph type="title"/>
          </p:nvPr>
        </p:nvSpPr>
        <p:spPr>
          <a:xfrm>
            <a:off x="473552" y="2913227"/>
            <a:ext cx="7330440" cy="2677160"/>
          </a:xfrm>
          <a:prstGeom prst="rect">
            <a:avLst/>
          </a:prstGeom>
        </p:spPr>
        <p:txBody>
          <a:bodyPr vert="horz" wrap="square" lIns="0" tIns="178435" rIns="0" bIns="0" rtlCol="0">
            <a:spAutoFit/>
          </a:bodyPr>
          <a:lstStyle/>
          <a:p>
            <a:pPr marL="12700" marR="5080">
              <a:lnSpc>
                <a:spcPts val="6520"/>
              </a:lnSpc>
              <a:spcBef>
                <a:spcPts val="1405"/>
              </a:spcBef>
            </a:pPr>
            <a:r>
              <a:rPr sz="6500" spc="190" dirty="0"/>
              <a:t>The </a:t>
            </a:r>
            <a:r>
              <a:rPr sz="6500" spc="80" dirty="0"/>
              <a:t>Rapid </a:t>
            </a:r>
            <a:r>
              <a:rPr sz="6500" spc="85" dirty="0"/>
              <a:t> </a:t>
            </a:r>
            <a:r>
              <a:rPr sz="6500" spc="140" dirty="0"/>
              <a:t>Advancements</a:t>
            </a:r>
            <a:r>
              <a:rPr sz="6500" spc="-40" dirty="0"/>
              <a:t> </a:t>
            </a:r>
            <a:r>
              <a:rPr sz="6500" spc="185" dirty="0"/>
              <a:t>of</a:t>
            </a:r>
            <a:r>
              <a:rPr sz="6500" spc="-40" dirty="0"/>
              <a:t> </a:t>
            </a:r>
            <a:r>
              <a:rPr sz="6500" spc="5" dirty="0"/>
              <a:t>AI </a:t>
            </a:r>
            <a:r>
              <a:rPr sz="6500" spc="-1415" dirty="0"/>
              <a:t> </a:t>
            </a:r>
            <a:r>
              <a:rPr lang="en-US" sz="6500" spc="50" dirty="0"/>
              <a:t>BOON</a:t>
            </a:r>
            <a:r>
              <a:rPr sz="6500" spc="-20" dirty="0"/>
              <a:t> </a:t>
            </a:r>
            <a:r>
              <a:rPr sz="6500" spc="155" dirty="0"/>
              <a:t>and</a:t>
            </a:r>
            <a:r>
              <a:rPr sz="6500" spc="-15" dirty="0"/>
              <a:t> </a:t>
            </a:r>
            <a:r>
              <a:rPr lang="en-US" sz="6500" spc="145" dirty="0"/>
              <a:t>BANE</a:t>
            </a:r>
            <a:endParaRPr sz="6500" dirty="0"/>
          </a:p>
        </p:txBody>
      </p:sp>
      <p:grpSp>
        <p:nvGrpSpPr>
          <p:cNvPr id="9" name="object 9"/>
          <p:cNvGrpSpPr/>
          <p:nvPr/>
        </p:nvGrpSpPr>
        <p:grpSpPr>
          <a:xfrm>
            <a:off x="9144511" y="0"/>
            <a:ext cx="9144000" cy="9381490"/>
            <a:chOff x="9144511" y="0"/>
            <a:chExt cx="9144000" cy="9381490"/>
          </a:xfrm>
        </p:grpSpPr>
        <p:pic>
          <p:nvPicPr>
            <p:cNvPr id="10" name="object 10"/>
            <p:cNvPicPr/>
            <p:nvPr/>
          </p:nvPicPr>
          <p:blipFill>
            <a:blip r:embed="rId2" cstate="print"/>
            <a:stretch>
              <a:fillRect/>
            </a:stretch>
          </p:blipFill>
          <p:spPr>
            <a:xfrm>
              <a:off x="9144511" y="4056564"/>
              <a:ext cx="5324392" cy="5324394"/>
            </a:xfrm>
            <a:prstGeom prst="rect">
              <a:avLst/>
            </a:prstGeom>
          </p:spPr>
        </p:pic>
        <p:pic>
          <p:nvPicPr>
            <p:cNvPr id="11" name="object 11"/>
            <p:cNvPicPr/>
            <p:nvPr/>
          </p:nvPicPr>
          <p:blipFill>
            <a:blip r:embed="rId3" cstate="print"/>
            <a:stretch>
              <a:fillRect/>
            </a:stretch>
          </p:blipFill>
          <p:spPr>
            <a:xfrm>
              <a:off x="11809715" y="0"/>
              <a:ext cx="6478283" cy="7407413"/>
            </a:xfrm>
            <a:prstGeom prst="rect">
              <a:avLst/>
            </a:prstGeom>
          </p:spPr>
        </p:pic>
      </p:grpSp>
      <p:sp>
        <p:nvSpPr>
          <p:cNvPr id="12" name="object 12"/>
          <p:cNvSpPr txBox="1"/>
          <p:nvPr/>
        </p:nvSpPr>
        <p:spPr>
          <a:xfrm>
            <a:off x="6231273" y="7896777"/>
            <a:ext cx="2437130" cy="996315"/>
          </a:xfrm>
          <a:prstGeom prst="rect">
            <a:avLst/>
          </a:prstGeom>
        </p:spPr>
        <p:txBody>
          <a:bodyPr vert="horz" wrap="square" lIns="0" tIns="139065" rIns="0" bIns="0" rtlCol="0">
            <a:spAutoFit/>
          </a:bodyPr>
          <a:lstStyle/>
          <a:p>
            <a:pPr marL="12700">
              <a:lnSpc>
                <a:spcPct val="100000"/>
              </a:lnSpc>
              <a:spcBef>
                <a:spcPts val="1095"/>
              </a:spcBef>
            </a:pPr>
            <a:r>
              <a:rPr sz="2350" spc="-390" dirty="0">
                <a:solidFill>
                  <a:srgbClr val="F5ECEC"/>
                </a:solidFill>
                <a:latin typeface="Cambria"/>
                <a:cs typeface="Cambria"/>
              </a:rPr>
              <a:t>~ </a:t>
            </a:r>
            <a:r>
              <a:rPr lang="en-US" sz="2350" spc="-390" dirty="0">
                <a:solidFill>
                  <a:srgbClr val="F5ECEC"/>
                </a:solidFill>
                <a:latin typeface="Cambria"/>
                <a:cs typeface="Cambria"/>
              </a:rPr>
              <a:t>   </a:t>
            </a:r>
            <a:r>
              <a:rPr sz="2350" spc="65" dirty="0">
                <a:solidFill>
                  <a:srgbClr val="F5ECEC"/>
                </a:solidFill>
                <a:latin typeface="Cambria"/>
                <a:cs typeface="Cambria"/>
              </a:rPr>
              <a:t>S</a:t>
            </a:r>
            <a:r>
              <a:rPr sz="2350" spc="75" dirty="0">
                <a:solidFill>
                  <a:srgbClr val="F5ECEC"/>
                </a:solidFill>
                <a:latin typeface="Cambria"/>
                <a:cs typeface="Cambria"/>
              </a:rPr>
              <a:t>a</a:t>
            </a:r>
            <a:r>
              <a:rPr sz="2350" spc="55" dirty="0">
                <a:solidFill>
                  <a:srgbClr val="F5ECEC"/>
                </a:solidFill>
                <a:latin typeface="Cambria"/>
                <a:cs typeface="Cambria"/>
              </a:rPr>
              <a:t>nd</a:t>
            </a:r>
            <a:r>
              <a:rPr sz="2350" spc="50" dirty="0">
                <a:solidFill>
                  <a:srgbClr val="F5ECEC"/>
                </a:solidFill>
                <a:latin typeface="Cambria"/>
                <a:cs typeface="Cambria"/>
              </a:rPr>
              <a:t>e</a:t>
            </a:r>
            <a:r>
              <a:rPr sz="2350" spc="30" dirty="0">
                <a:solidFill>
                  <a:srgbClr val="F5ECEC"/>
                </a:solidFill>
                <a:latin typeface="Cambria"/>
                <a:cs typeface="Cambria"/>
              </a:rPr>
              <a:t>e</a:t>
            </a:r>
            <a:r>
              <a:rPr sz="2350" spc="65" dirty="0">
                <a:solidFill>
                  <a:srgbClr val="F5ECEC"/>
                </a:solidFill>
                <a:latin typeface="Cambria"/>
                <a:cs typeface="Cambria"/>
              </a:rPr>
              <a:t>p</a:t>
            </a:r>
            <a:r>
              <a:rPr sz="2350" dirty="0">
                <a:solidFill>
                  <a:srgbClr val="F5ECEC"/>
                </a:solidFill>
                <a:latin typeface="Cambria"/>
                <a:cs typeface="Cambria"/>
              </a:rPr>
              <a:t> </a:t>
            </a:r>
            <a:r>
              <a:rPr sz="2350" spc="50" dirty="0">
                <a:solidFill>
                  <a:srgbClr val="F5ECEC"/>
                </a:solidFill>
                <a:latin typeface="Cambria"/>
                <a:cs typeface="Cambria"/>
              </a:rPr>
              <a:t>K</a:t>
            </a:r>
            <a:r>
              <a:rPr sz="2350" spc="75" dirty="0">
                <a:solidFill>
                  <a:srgbClr val="F5ECEC"/>
                </a:solidFill>
                <a:latin typeface="Cambria"/>
                <a:cs typeface="Cambria"/>
              </a:rPr>
              <a:t>a</a:t>
            </a:r>
            <a:r>
              <a:rPr sz="2350" spc="20" dirty="0">
                <a:solidFill>
                  <a:srgbClr val="F5ECEC"/>
                </a:solidFill>
                <a:latin typeface="Cambria"/>
                <a:cs typeface="Cambria"/>
              </a:rPr>
              <a:t>s</a:t>
            </a:r>
            <a:r>
              <a:rPr sz="2350" spc="45" dirty="0">
                <a:solidFill>
                  <a:srgbClr val="F5ECEC"/>
                </a:solidFill>
                <a:latin typeface="Cambria"/>
                <a:cs typeface="Cambria"/>
              </a:rPr>
              <a:t>t</a:t>
            </a:r>
            <a:r>
              <a:rPr sz="2350" spc="40" dirty="0">
                <a:solidFill>
                  <a:srgbClr val="F5ECEC"/>
                </a:solidFill>
                <a:latin typeface="Cambria"/>
                <a:cs typeface="Cambria"/>
              </a:rPr>
              <a:t>u</a:t>
            </a:r>
            <a:r>
              <a:rPr sz="2350" spc="70" dirty="0">
                <a:solidFill>
                  <a:srgbClr val="F5ECEC"/>
                </a:solidFill>
                <a:latin typeface="Cambria"/>
                <a:cs typeface="Cambria"/>
              </a:rPr>
              <a:t>r</a:t>
            </a:r>
            <a:r>
              <a:rPr sz="2350" spc="10" dirty="0">
                <a:solidFill>
                  <a:srgbClr val="F5ECEC"/>
                </a:solidFill>
                <a:latin typeface="Cambria"/>
                <a:cs typeface="Cambria"/>
              </a:rPr>
              <a:t>i</a:t>
            </a:r>
            <a:endParaRPr sz="2350" dirty="0">
              <a:latin typeface="Cambria"/>
              <a:cs typeface="Cambria"/>
            </a:endParaRPr>
          </a:p>
          <a:p>
            <a:pPr marL="420370">
              <a:lnSpc>
                <a:spcPct val="100000"/>
              </a:lnSpc>
              <a:spcBef>
                <a:spcPts val="1000"/>
              </a:spcBef>
            </a:pPr>
            <a:r>
              <a:rPr sz="2350" spc="-390" dirty="0">
                <a:solidFill>
                  <a:srgbClr val="F5ECEC"/>
                </a:solidFill>
                <a:latin typeface="Cambria"/>
                <a:cs typeface="Cambria"/>
              </a:rPr>
              <a:t>~</a:t>
            </a:r>
            <a:r>
              <a:rPr lang="en-US" sz="2350" spc="-390" dirty="0">
                <a:solidFill>
                  <a:srgbClr val="F5ECEC"/>
                </a:solidFill>
                <a:latin typeface="Cambria"/>
                <a:cs typeface="Cambria"/>
              </a:rPr>
              <a:t>   </a:t>
            </a:r>
            <a:r>
              <a:rPr sz="2350" spc="-390" dirty="0">
                <a:solidFill>
                  <a:srgbClr val="F5ECEC"/>
                </a:solidFill>
                <a:latin typeface="Cambria"/>
                <a:cs typeface="Cambria"/>
              </a:rPr>
              <a:t> </a:t>
            </a:r>
            <a:r>
              <a:rPr sz="2350" spc="-45" dirty="0">
                <a:solidFill>
                  <a:srgbClr val="F5ECEC"/>
                </a:solidFill>
                <a:latin typeface="Cambria"/>
                <a:cs typeface="Cambria"/>
              </a:rPr>
              <a:t>M</a:t>
            </a:r>
            <a:r>
              <a:rPr sz="2350" spc="-114" dirty="0">
                <a:solidFill>
                  <a:srgbClr val="F5ECEC"/>
                </a:solidFill>
                <a:latin typeface="Cambria"/>
                <a:cs typeface="Cambria"/>
              </a:rPr>
              <a:t>D</a:t>
            </a:r>
            <a:r>
              <a:rPr sz="2350" spc="229" dirty="0">
                <a:solidFill>
                  <a:srgbClr val="F5ECEC"/>
                </a:solidFill>
                <a:latin typeface="Cambria"/>
                <a:cs typeface="Cambria"/>
              </a:rPr>
              <a:t>.</a:t>
            </a:r>
            <a:r>
              <a:rPr sz="2350" dirty="0">
                <a:solidFill>
                  <a:srgbClr val="F5ECEC"/>
                </a:solidFill>
                <a:latin typeface="Cambria"/>
                <a:cs typeface="Cambria"/>
              </a:rPr>
              <a:t> </a:t>
            </a:r>
            <a:r>
              <a:rPr sz="2350" spc="-105" dirty="0">
                <a:solidFill>
                  <a:srgbClr val="F5ECEC"/>
                </a:solidFill>
                <a:latin typeface="Cambria"/>
                <a:cs typeface="Cambria"/>
              </a:rPr>
              <a:t>M</a:t>
            </a:r>
            <a:r>
              <a:rPr sz="2350" spc="35" dirty="0">
                <a:solidFill>
                  <a:srgbClr val="F5ECEC"/>
                </a:solidFill>
                <a:latin typeface="Cambria"/>
                <a:cs typeface="Cambria"/>
              </a:rPr>
              <a:t>o</a:t>
            </a:r>
            <a:r>
              <a:rPr sz="2350" spc="40" dirty="0">
                <a:solidFill>
                  <a:srgbClr val="F5ECEC"/>
                </a:solidFill>
                <a:latin typeface="Cambria"/>
                <a:cs typeface="Cambria"/>
              </a:rPr>
              <a:t>u</a:t>
            </a:r>
            <a:r>
              <a:rPr sz="2350" spc="15" dirty="0">
                <a:solidFill>
                  <a:srgbClr val="F5ECEC"/>
                </a:solidFill>
                <a:latin typeface="Cambria"/>
                <a:cs typeface="Cambria"/>
              </a:rPr>
              <a:t>l</a:t>
            </a:r>
            <a:r>
              <a:rPr sz="2350" spc="75" dirty="0">
                <a:solidFill>
                  <a:srgbClr val="F5ECEC"/>
                </a:solidFill>
                <a:latin typeface="Cambria"/>
                <a:cs typeface="Cambria"/>
              </a:rPr>
              <a:t>a</a:t>
            </a:r>
            <a:r>
              <a:rPr sz="2350" spc="35" dirty="0">
                <a:solidFill>
                  <a:srgbClr val="F5ECEC"/>
                </a:solidFill>
                <a:latin typeface="Cambria"/>
                <a:cs typeface="Cambria"/>
              </a:rPr>
              <a:t>l</a:t>
            </a:r>
            <a:r>
              <a:rPr sz="2350" spc="10" dirty="0">
                <a:solidFill>
                  <a:srgbClr val="F5ECEC"/>
                </a:solidFill>
                <a:latin typeface="Cambria"/>
                <a:cs typeface="Cambria"/>
              </a:rPr>
              <a:t>i</a:t>
            </a:r>
            <a:endParaRPr sz="2350" dirty="0">
              <a:latin typeface="Cambria"/>
              <a:cs typeface="Cambri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D43AB18-8BD0-41DE-815D-75C7022CE61D}"/>
              </a:ext>
            </a:extLst>
          </p:cNvPr>
          <p:cNvSpPr>
            <a:spLocks noGrp="1"/>
          </p:cNvSpPr>
          <p:nvPr>
            <p:ph type="body" idx="1"/>
          </p:nvPr>
        </p:nvSpPr>
        <p:spPr>
          <a:xfrm>
            <a:off x="3886200" y="1562100"/>
            <a:ext cx="10111019" cy="6626750"/>
          </a:xfrm>
        </p:spPr>
        <p:txBody>
          <a:bodyPr/>
          <a:lstStyle/>
          <a:p>
            <a:pPr>
              <a:lnSpc>
                <a:spcPct val="107000"/>
              </a:lnSpc>
              <a:spcBef>
                <a:spcPts val="200"/>
              </a:spcBef>
            </a:pPr>
            <a:r>
              <a:rPr lang="en-US" sz="6600" b="1" kern="100" dirty="0">
                <a:solidFill>
                  <a:srgbClr val="FF0000"/>
                </a:solidFill>
                <a:effectLst/>
                <a:latin typeface="Calibri Light" panose="020F0302020204030204" pitchFamily="34" charset="0"/>
                <a:ea typeface="Times New Roman" panose="02020603050405020304" pitchFamily="18" charset="0"/>
                <a:cs typeface="Times New Roman" panose="02020603050405020304" pitchFamily="18" charset="0"/>
              </a:rPr>
              <a:t>Conclusion</a:t>
            </a:r>
            <a:endParaRPr lang="en-IN" sz="6600" b="1" kern="10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r>
              <a:rPr lang="en-US" sz="3600" dirty="0">
                <a:effectLst/>
                <a:latin typeface="Times New Roman" panose="02020603050405020304" pitchFamily="18" charset="0"/>
                <a:ea typeface="Times New Roman" panose="02020603050405020304" pitchFamily="18" charset="0"/>
              </a:rPr>
              <a:t>The Future of AI is both exciting and uncertain. While it has the Potential to transform our world in positive ways, we must also be aware of the risks and challenges that come with rapid advancements. By working together to address these issues, We can create a future where AI benefits everyone.</a:t>
            </a:r>
            <a:endParaRPr lang="en-IN" sz="3600" dirty="0">
              <a:effectLst/>
              <a:latin typeface="Times New Roman" panose="02020603050405020304" pitchFamily="18" charset="0"/>
              <a:ea typeface="Times New Roman" panose="02020603050405020304" pitchFamily="18" charset="0"/>
            </a:endParaRPr>
          </a:p>
          <a:p>
            <a:r>
              <a:rPr lang="en-US" sz="3600" b="1" dirty="0">
                <a:effectLst/>
                <a:latin typeface="Times New Roman" panose="02020603050405020304" pitchFamily="18" charset="0"/>
                <a:ea typeface="Times New Roman" panose="02020603050405020304" pitchFamily="18" charset="0"/>
              </a:rPr>
              <a:t>Whether AI is BOON or BANE depends on how we choose to use it. If we use in responsibly, AI can be a powerful tool for solving problems and creating a better future.</a:t>
            </a:r>
            <a:endParaRPr lang="en-IN" sz="3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5536983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038308" y="1928543"/>
            <a:ext cx="6254115" cy="2284095"/>
          </a:xfrm>
          <a:prstGeom prst="rect">
            <a:avLst/>
          </a:prstGeom>
        </p:spPr>
        <p:txBody>
          <a:bodyPr vert="horz" wrap="square" lIns="0" tIns="15240" rIns="0" bIns="0" rtlCol="0">
            <a:spAutoFit/>
          </a:bodyPr>
          <a:lstStyle/>
          <a:p>
            <a:pPr marL="12700">
              <a:lnSpc>
                <a:spcPct val="100000"/>
              </a:lnSpc>
              <a:spcBef>
                <a:spcPts val="120"/>
              </a:spcBef>
            </a:pPr>
            <a:r>
              <a:rPr sz="14800" spc="515" dirty="0">
                <a:solidFill>
                  <a:srgbClr val="FFFFFF"/>
                </a:solidFill>
                <a:latin typeface="Cambria"/>
                <a:cs typeface="Cambria"/>
              </a:rPr>
              <a:t>T</a:t>
            </a:r>
            <a:r>
              <a:rPr sz="14800" spc="340" dirty="0">
                <a:solidFill>
                  <a:srgbClr val="FFFFFF"/>
                </a:solidFill>
                <a:latin typeface="Cambria"/>
                <a:cs typeface="Cambria"/>
              </a:rPr>
              <a:t>h</a:t>
            </a:r>
            <a:r>
              <a:rPr sz="14800" spc="420" dirty="0">
                <a:solidFill>
                  <a:srgbClr val="FFFFFF"/>
                </a:solidFill>
                <a:latin typeface="Cambria"/>
                <a:cs typeface="Cambria"/>
              </a:rPr>
              <a:t>a</a:t>
            </a:r>
            <a:r>
              <a:rPr sz="14800" spc="305" dirty="0">
                <a:solidFill>
                  <a:srgbClr val="FFFFFF"/>
                </a:solidFill>
                <a:latin typeface="Cambria"/>
                <a:cs typeface="Cambria"/>
              </a:rPr>
              <a:t>n</a:t>
            </a:r>
            <a:r>
              <a:rPr sz="14800" spc="800" dirty="0">
                <a:solidFill>
                  <a:srgbClr val="FFFFFF"/>
                </a:solidFill>
                <a:latin typeface="Cambria"/>
                <a:cs typeface="Cambria"/>
              </a:rPr>
              <a:t>k</a:t>
            </a:r>
            <a:r>
              <a:rPr sz="14800" spc="100" dirty="0">
                <a:solidFill>
                  <a:srgbClr val="FFFFFF"/>
                </a:solidFill>
                <a:latin typeface="Cambria"/>
                <a:cs typeface="Cambria"/>
              </a:rPr>
              <a:t>s</a:t>
            </a:r>
            <a:endParaRPr sz="14800">
              <a:latin typeface="Cambria"/>
              <a:cs typeface="Cambria"/>
            </a:endParaRPr>
          </a:p>
        </p:txBody>
      </p:sp>
      <p:sp>
        <p:nvSpPr>
          <p:cNvPr id="3" name="object 3"/>
          <p:cNvSpPr txBox="1"/>
          <p:nvPr/>
        </p:nvSpPr>
        <p:spPr>
          <a:xfrm>
            <a:off x="3780958" y="4451020"/>
            <a:ext cx="2802890" cy="2172335"/>
          </a:xfrm>
          <a:prstGeom prst="rect">
            <a:avLst/>
          </a:prstGeom>
        </p:spPr>
        <p:txBody>
          <a:bodyPr vert="horz" wrap="square" lIns="0" tIns="144780" rIns="0" bIns="0" rtlCol="0">
            <a:spAutoFit/>
          </a:bodyPr>
          <a:lstStyle/>
          <a:p>
            <a:pPr marL="34290" marR="5080" indent="-22225" algn="just">
              <a:lnSpc>
                <a:spcPct val="83900"/>
              </a:lnSpc>
              <a:spcBef>
                <a:spcPts val="1140"/>
              </a:spcBef>
            </a:pPr>
            <a:r>
              <a:rPr sz="5250" spc="-110" dirty="0">
                <a:solidFill>
                  <a:srgbClr val="B0FF69"/>
                </a:solidFill>
                <a:latin typeface="Cambria"/>
                <a:cs typeface="Cambria"/>
              </a:rPr>
              <a:t>2</a:t>
            </a:r>
            <a:r>
              <a:rPr sz="5250" spc="-1065" dirty="0">
                <a:solidFill>
                  <a:srgbClr val="B0FF69"/>
                </a:solidFill>
                <a:latin typeface="Cambria"/>
                <a:cs typeface="Cambria"/>
              </a:rPr>
              <a:t>1</a:t>
            </a:r>
            <a:r>
              <a:rPr sz="5250" spc="-10" dirty="0">
                <a:solidFill>
                  <a:srgbClr val="B0FF69"/>
                </a:solidFill>
                <a:latin typeface="Cambria"/>
                <a:cs typeface="Cambria"/>
              </a:rPr>
              <a:t> </a:t>
            </a:r>
            <a:r>
              <a:rPr sz="5250" spc="-250" dirty="0">
                <a:solidFill>
                  <a:srgbClr val="A0E860"/>
                </a:solidFill>
                <a:latin typeface="Cambria"/>
                <a:cs typeface="Cambria"/>
              </a:rPr>
              <a:t>B</a:t>
            </a:r>
            <a:r>
              <a:rPr sz="5250" spc="-220" dirty="0">
                <a:solidFill>
                  <a:srgbClr val="A0E860"/>
                </a:solidFill>
                <a:latin typeface="Cambria"/>
                <a:cs typeface="Cambria"/>
              </a:rPr>
              <a:t>A</a:t>
            </a:r>
            <a:r>
              <a:rPr sz="5250" spc="110" dirty="0">
                <a:solidFill>
                  <a:srgbClr val="A0E860"/>
                </a:solidFill>
                <a:latin typeface="Cambria"/>
                <a:cs typeface="Cambria"/>
              </a:rPr>
              <a:t>T</a:t>
            </a:r>
            <a:r>
              <a:rPr sz="5250" spc="220" dirty="0">
                <a:solidFill>
                  <a:srgbClr val="A0E860"/>
                </a:solidFill>
                <a:latin typeface="Cambria"/>
                <a:cs typeface="Cambria"/>
              </a:rPr>
              <a:t>C</a:t>
            </a:r>
            <a:r>
              <a:rPr sz="5250" spc="20" dirty="0">
                <a:solidFill>
                  <a:srgbClr val="A0E860"/>
                </a:solidFill>
                <a:latin typeface="Cambria"/>
                <a:cs typeface="Cambria"/>
              </a:rPr>
              <a:t>H  D</a:t>
            </a:r>
            <a:r>
              <a:rPr sz="5250" spc="20" dirty="0">
                <a:solidFill>
                  <a:srgbClr val="B0FF69"/>
                </a:solidFill>
                <a:latin typeface="Cambria"/>
                <a:cs typeface="Cambria"/>
              </a:rPr>
              <a:t>CME-3C </a:t>
            </a:r>
            <a:r>
              <a:rPr sz="5250" spc="-1145" dirty="0">
                <a:solidFill>
                  <a:srgbClr val="B0FF69"/>
                </a:solidFill>
                <a:latin typeface="Cambria"/>
                <a:cs typeface="Cambria"/>
              </a:rPr>
              <a:t> </a:t>
            </a:r>
            <a:r>
              <a:rPr sz="5250" spc="5" dirty="0">
                <a:solidFill>
                  <a:srgbClr val="B0FF69"/>
                </a:solidFill>
                <a:latin typeface="Cambria"/>
                <a:cs typeface="Cambria"/>
              </a:rPr>
              <a:t>SE</a:t>
            </a:r>
            <a:r>
              <a:rPr sz="5250" spc="5" dirty="0">
                <a:solidFill>
                  <a:srgbClr val="A0E860"/>
                </a:solidFill>
                <a:latin typeface="Cambria"/>
                <a:cs typeface="Cambria"/>
              </a:rPr>
              <a:t>CTION</a:t>
            </a:r>
            <a:endParaRPr sz="5250">
              <a:latin typeface="Cambria"/>
              <a:cs typeface="Cambria"/>
            </a:endParaRPr>
          </a:p>
        </p:txBody>
      </p:sp>
      <p:sp>
        <p:nvSpPr>
          <p:cNvPr id="4" name="object 4"/>
          <p:cNvSpPr/>
          <p:nvPr/>
        </p:nvSpPr>
        <p:spPr>
          <a:xfrm>
            <a:off x="2081605" y="4228318"/>
            <a:ext cx="6229350" cy="95250"/>
          </a:xfrm>
          <a:custGeom>
            <a:avLst/>
            <a:gdLst/>
            <a:ahLst/>
            <a:cxnLst/>
            <a:rect l="l" t="t" r="r" b="b"/>
            <a:pathLst>
              <a:path w="6229350" h="95250">
                <a:moveTo>
                  <a:pt x="6229349" y="95249"/>
                </a:moveTo>
                <a:lnTo>
                  <a:pt x="0" y="95249"/>
                </a:lnTo>
                <a:lnTo>
                  <a:pt x="0" y="0"/>
                </a:lnTo>
                <a:lnTo>
                  <a:pt x="6229349" y="0"/>
                </a:lnTo>
                <a:lnTo>
                  <a:pt x="6229349" y="95249"/>
                </a:lnTo>
                <a:close/>
              </a:path>
            </a:pathLst>
          </a:custGeom>
          <a:solidFill>
            <a:srgbClr val="6FB0D9"/>
          </a:solidFill>
        </p:spPr>
        <p:txBody>
          <a:bodyPr wrap="square" lIns="0" tIns="0" rIns="0" bIns="0" rtlCol="0"/>
          <a:lstStyle/>
          <a:p>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289187" y="0"/>
            <a:ext cx="3388360" cy="1694180"/>
          </a:xfrm>
          <a:custGeom>
            <a:avLst/>
            <a:gdLst/>
            <a:ahLst/>
            <a:cxnLst/>
            <a:rect l="l" t="t" r="r" b="b"/>
            <a:pathLst>
              <a:path w="3388359" h="1694180">
                <a:moveTo>
                  <a:pt x="1694124" y="1694124"/>
                </a:moveTo>
                <a:lnTo>
                  <a:pt x="0" y="0"/>
                </a:lnTo>
                <a:lnTo>
                  <a:pt x="3388249" y="0"/>
                </a:lnTo>
                <a:lnTo>
                  <a:pt x="1694124" y="1694124"/>
                </a:lnTo>
                <a:close/>
              </a:path>
            </a:pathLst>
          </a:custGeom>
          <a:solidFill>
            <a:srgbClr val="6FB0D9"/>
          </a:solidFill>
        </p:spPr>
        <p:txBody>
          <a:bodyPr wrap="square" lIns="0" tIns="0" rIns="0" bIns="0" rtlCol="0"/>
          <a:lstStyle/>
          <a:p>
            <a:endParaRPr/>
          </a:p>
        </p:txBody>
      </p:sp>
      <p:grpSp>
        <p:nvGrpSpPr>
          <p:cNvPr id="3" name="object 3"/>
          <p:cNvGrpSpPr/>
          <p:nvPr/>
        </p:nvGrpSpPr>
        <p:grpSpPr>
          <a:xfrm>
            <a:off x="0" y="0"/>
            <a:ext cx="5320665" cy="10287000"/>
            <a:chOff x="0" y="0"/>
            <a:chExt cx="5320665" cy="10287000"/>
          </a:xfrm>
        </p:grpSpPr>
        <p:sp>
          <p:nvSpPr>
            <p:cNvPr id="4" name="object 4"/>
            <p:cNvSpPr/>
            <p:nvPr/>
          </p:nvSpPr>
          <p:spPr>
            <a:xfrm>
              <a:off x="0" y="3695251"/>
              <a:ext cx="1786889" cy="2939415"/>
            </a:xfrm>
            <a:custGeom>
              <a:avLst/>
              <a:gdLst/>
              <a:ahLst/>
              <a:cxnLst/>
              <a:rect l="l" t="t" r="r" b="b"/>
              <a:pathLst>
                <a:path w="1786889" h="2939415">
                  <a:moveTo>
                    <a:pt x="48313" y="2938872"/>
                  </a:moveTo>
                  <a:lnTo>
                    <a:pt x="0" y="2890560"/>
                  </a:lnTo>
                  <a:lnTo>
                    <a:pt x="0" y="586063"/>
                  </a:lnTo>
                  <a:lnTo>
                    <a:pt x="586063" y="0"/>
                  </a:lnTo>
                  <a:lnTo>
                    <a:pt x="1786624" y="1200560"/>
                  </a:lnTo>
                  <a:lnTo>
                    <a:pt x="48313" y="2938872"/>
                  </a:lnTo>
                  <a:close/>
                </a:path>
              </a:pathLst>
            </a:custGeom>
            <a:solidFill>
              <a:srgbClr val="484B67"/>
            </a:solidFill>
          </p:spPr>
          <p:txBody>
            <a:bodyPr wrap="square" lIns="0" tIns="0" rIns="0" bIns="0" rtlCol="0"/>
            <a:lstStyle/>
            <a:p>
              <a:endParaRPr/>
            </a:p>
          </p:txBody>
        </p:sp>
        <p:sp>
          <p:nvSpPr>
            <p:cNvPr id="5" name="object 5"/>
            <p:cNvSpPr/>
            <p:nvPr/>
          </p:nvSpPr>
          <p:spPr>
            <a:xfrm>
              <a:off x="0" y="3157499"/>
              <a:ext cx="681355" cy="1314450"/>
            </a:xfrm>
            <a:custGeom>
              <a:avLst/>
              <a:gdLst/>
              <a:ahLst/>
              <a:cxnLst/>
              <a:rect l="l" t="t" r="r" b="b"/>
              <a:pathLst>
                <a:path w="681355" h="1314450">
                  <a:moveTo>
                    <a:pt x="0" y="1313904"/>
                  </a:moveTo>
                  <a:lnTo>
                    <a:pt x="0" y="48312"/>
                  </a:lnTo>
                  <a:lnTo>
                    <a:pt x="48312" y="0"/>
                  </a:lnTo>
                  <a:lnTo>
                    <a:pt x="681108" y="632795"/>
                  </a:lnTo>
                  <a:lnTo>
                    <a:pt x="0" y="1313904"/>
                  </a:lnTo>
                  <a:close/>
                </a:path>
              </a:pathLst>
            </a:custGeom>
            <a:solidFill>
              <a:srgbClr val="6FB0D9"/>
            </a:solidFill>
          </p:spPr>
          <p:txBody>
            <a:bodyPr wrap="square" lIns="0" tIns="0" rIns="0" bIns="0" rtlCol="0"/>
            <a:lstStyle/>
            <a:p>
              <a:endParaRPr/>
            </a:p>
          </p:txBody>
        </p:sp>
        <p:pic>
          <p:nvPicPr>
            <p:cNvPr id="6" name="object 6"/>
            <p:cNvPicPr/>
            <p:nvPr/>
          </p:nvPicPr>
          <p:blipFill>
            <a:blip r:embed="rId2" cstate="print"/>
            <a:stretch>
              <a:fillRect/>
            </a:stretch>
          </p:blipFill>
          <p:spPr>
            <a:xfrm>
              <a:off x="0" y="5232014"/>
              <a:ext cx="5320567" cy="5054985"/>
            </a:xfrm>
            <a:prstGeom prst="rect">
              <a:avLst/>
            </a:prstGeom>
          </p:spPr>
        </p:pic>
        <p:pic>
          <p:nvPicPr>
            <p:cNvPr id="7" name="object 7"/>
            <p:cNvPicPr/>
            <p:nvPr/>
          </p:nvPicPr>
          <p:blipFill>
            <a:blip r:embed="rId3" cstate="print"/>
            <a:stretch>
              <a:fillRect/>
            </a:stretch>
          </p:blipFill>
          <p:spPr>
            <a:xfrm>
              <a:off x="0" y="0"/>
              <a:ext cx="4753499" cy="4615559"/>
            </a:xfrm>
            <a:prstGeom prst="rect">
              <a:avLst/>
            </a:prstGeom>
          </p:spPr>
        </p:pic>
      </p:grpSp>
      <p:sp>
        <p:nvSpPr>
          <p:cNvPr id="8" name="object 8"/>
          <p:cNvSpPr txBox="1">
            <a:spLocks noGrp="1"/>
          </p:cNvSpPr>
          <p:nvPr>
            <p:ph type="title"/>
          </p:nvPr>
        </p:nvSpPr>
        <p:spPr>
          <a:xfrm>
            <a:off x="6219296" y="2248967"/>
            <a:ext cx="5570220" cy="1214755"/>
          </a:xfrm>
          <a:prstGeom prst="rect">
            <a:avLst/>
          </a:prstGeom>
        </p:spPr>
        <p:txBody>
          <a:bodyPr vert="horz" wrap="square" lIns="0" tIns="12700" rIns="0" bIns="0" rtlCol="0">
            <a:spAutoFit/>
          </a:bodyPr>
          <a:lstStyle/>
          <a:p>
            <a:pPr marL="12700">
              <a:lnSpc>
                <a:spcPct val="100000"/>
              </a:lnSpc>
              <a:spcBef>
                <a:spcPts val="100"/>
              </a:spcBef>
            </a:pPr>
            <a:r>
              <a:rPr sz="7800" spc="110" dirty="0"/>
              <a:t>Introduction</a:t>
            </a:r>
            <a:endParaRPr sz="7800"/>
          </a:p>
        </p:txBody>
      </p:sp>
      <p:sp>
        <p:nvSpPr>
          <p:cNvPr id="10" name="object 10"/>
          <p:cNvSpPr txBox="1"/>
          <p:nvPr/>
        </p:nvSpPr>
        <p:spPr>
          <a:xfrm>
            <a:off x="6176313" y="4615559"/>
            <a:ext cx="8714740" cy="4140942"/>
          </a:xfrm>
          <a:prstGeom prst="rect">
            <a:avLst/>
          </a:prstGeom>
        </p:spPr>
        <p:txBody>
          <a:bodyPr vert="horz" wrap="square" lIns="0" tIns="12065" rIns="0" bIns="0" rtlCol="0">
            <a:spAutoFit/>
          </a:bodyPr>
          <a:lstStyle/>
          <a:p>
            <a:pPr>
              <a:lnSpc>
                <a:spcPct val="107000"/>
              </a:lnSpc>
              <a:spcBef>
                <a:spcPts val="600"/>
              </a:spcBef>
              <a:spcAft>
                <a:spcPts val="800"/>
              </a:spcAft>
            </a:pPr>
            <a:r>
              <a:rPr lang="en-US" sz="2800" b="1"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Artificial Intelligence (AI) </a:t>
            </a:r>
            <a:r>
              <a:rPr lang="en-US" sz="28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refers to the simulation of human intelligence in machines that are programmed to think and act like humans. It involves the development of algorithms and computer programs that can perform tasks that typically require human intelligence such as visual perception, speech recognition, decision making, and language translation. AI has the potential to revolutionize many industries and has a wide range of applications, from virtual personal assistants to self-driving cars.</a:t>
            </a:r>
            <a:endParaRPr lang="en-IN" sz="28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object 11"/>
          <p:cNvSpPr/>
          <p:nvPr/>
        </p:nvSpPr>
        <p:spPr>
          <a:xfrm>
            <a:off x="6176313" y="4046566"/>
            <a:ext cx="4533900" cy="123825"/>
          </a:xfrm>
          <a:custGeom>
            <a:avLst/>
            <a:gdLst/>
            <a:ahLst/>
            <a:cxnLst/>
            <a:rect l="l" t="t" r="r" b="b"/>
            <a:pathLst>
              <a:path w="4533900" h="123825">
                <a:moveTo>
                  <a:pt x="4533899" y="123825"/>
                </a:moveTo>
                <a:lnTo>
                  <a:pt x="0" y="123825"/>
                </a:lnTo>
                <a:lnTo>
                  <a:pt x="0" y="0"/>
                </a:lnTo>
                <a:lnTo>
                  <a:pt x="4533899" y="0"/>
                </a:lnTo>
                <a:lnTo>
                  <a:pt x="4533899" y="123825"/>
                </a:lnTo>
                <a:close/>
              </a:path>
            </a:pathLst>
          </a:custGeom>
          <a:solidFill>
            <a:srgbClr val="6FB0D9"/>
          </a:solid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289187" y="0"/>
            <a:ext cx="3388360" cy="1694180"/>
          </a:xfrm>
          <a:custGeom>
            <a:avLst/>
            <a:gdLst/>
            <a:ahLst/>
            <a:cxnLst/>
            <a:rect l="l" t="t" r="r" b="b"/>
            <a:pathLst>
              <a:path w="3388359" h="1694180">
                <a:moveTo>
                  <a:pt x="1694124" y="1694124"/>
                </a:moveTo>
                <a:lnTo>
                  <a:pt x="0" y="0"/>
                </a:lnTo>
                <a:lnTo>
                  <a:pt x="3388249" y="0"/>
                </a:lnTo>
                <a:lnTo>
                  <a:pt x="1694124" y="1694124"/>
                </a:lnTo>
                <a:close/>
              </a:path>
            </a:pathLst>
          </a:custGeom>
          <a:solidFill>
            <a:srgbClr val="6FB0D9"/>
          </a:solidFill>
        </p:spPr>
        <p:txBody>
          <a:bodyPr wrap="square" lIns="0" tIns="0" rIns="0" bIns="0" rtlCol="0"/>
          <a:lstStyle/>
          <a:p>
            <a:endParaRPr/>
          </a:p>
        </p:txBody>
      </p:sp>
      <p:grpSp>
        <p:nvGrpSpPr>
          <p:cNvPr id="3" name="object 3"/>
          <p:cNvGrpSpPr/>
          <p:nvPr/>
        </p:nvGrpSpPr>
        <p:grpSpPr>
          <a:xfrm>
            <a:off x="0" y="3157499"/>
            <a:ext cx="1786889" cy="3476625"/>
            <a:chOff x="0" y="3157499"/>
            <a:chExt cx="1786889" cy="3476625"/>
          </a:xfrm>
        </p:grpSpPr>
        <p:sp>
          <p:nvSpPr>
            <p:cNvPr id="4" name="object 4"/>
            <p:cNvSpPr/>
            <p:nvPr/>
          </p:nvSpPr>
          <p:spPr>
            <a:xfrm>
              <a:off x="0" y="3695251"/>
              <a:ext cx="1786889" cy="2939415"/>
            </a:xfrm>
            <a:custGeom>
              <a:avLst/>
              <a:gdLst/>
              <a:ahLst/>
              <a:cxnLst/>
              <a:rect l="l" t="t" r="r" b="b"/>
              <a:pathLst>
                <a:path w="1786889" h="2939415">
                  <a:moveTo>
                    <a:pt x="48313" y="2938872"/>
                  </a:moveTo>
                  <a:lnTo>
                    <a:pt x="0" y="2890560"/>
                  </a:lnTo>
                  <a:lnTo>
                    <a:pt x="0" y="586063"/>
                  </a:lnTo>
                  <a:lnTo>
                    <a:pt x="586063" y="0"/>
                  </a:lnTo>
                  <a:lnTo>
                    <a:pt x="1786624" y="1200560"/>
                  </a:lnTo>
                  <a:lnTo>
                    <a:pt x="48313" y="2938872"/>
                  </a:lnTo>
                  <a:close/>
                </a:path>
              </a:pathLst>
            </a:custGeom>
            <a:solidFill>
              <a:srgbClr val="484B67"/>
            </a:solidFill>
          </p:spPr>
          <p:txBody>
            <a:bodyPr wrap="square" lIns="0" tIns="0" rIns="0" bIns="0" rtlCol="0"/>
            <a:lstStyle/>
            <a:p>
              <a:endParaRPr/>
            </a:p>
          </p:txBody>
        </p:sp>
        <p:sp>
          <p:nvSpPr>
            <p:cNvPr id="5" name="object 5"/>
            <p:cNvSpPr/>
            <p:nvPr/>
          </p:nvSpPr>
          <p:spPr>
            <a:xfrm>
              <a:off x="0" y="3157499"/>
              <a:ext cx="681355" cy="1314450"/>
            </a:xfrm>
            <a:custGeom>
              <a:avLst/>
              <a:gdLst/>
              <a:ahLst/>
              <a:cxnLst/>
              <a:rect l="l" t="t" r="r" b="b"/>
              <a:pathLst>
                <a:path w="681355" h="1314450">
                  <a:moveTo>
                    <a:pt x="0" y="1313904"/>
                  </a:moveTo>
                  <a:lnTo>
                    <a:pt x="0" y="48312"/>
                  </a:lnTo>
                  <a:lnTo>
                    <a:pt x="48312" y="0"/>
                  </a:lnTo>
                  <a:lnTo>
                    <a:pt x="681108" y="632795"/>
                  </a:lnTo>
                  <a:lnTo>
                    <a:pt x="0" y="1313904"/>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9525" y="0"/>
            <a:ext cx="8515985" cy="10287000"/>
            <a:chOff x="0" y="0"/>
            <a:chExt cx="8515985" cy="10287000"/>
          </a:xfrm>
        </p:grpSpPr>
        <p:sp>
          <p:nvSpPr>
            <p:cNvPr id="7" name="object 7"/>
            <p:cNvSpPr/>
            <p:nvPr/>
          </p:nvSpPr>
          <p:spPr>
            <a:xfrm>
              <a:off x="2067500" y="1714999"/>
              <a:ext cx="6448425" cy="6448425"/>
            </a:xfrm>
            <a:custGeom>
              <a:avLst/>
              <a:gdLst/>
              <a:ahLst/>
              <a:cxnLst/>
              <a:rect l="l" t="t" r="r" b="b"/>
              <a:pathLst>
                <a:path w="6448425" h="6448425">
                  <a:moveTo>
                    <a:pt x="3224212" y="6448425"/>
                  </a:moveTo>
                  <a:lnTo>
                    <a:pt x="0" y="3225462"/>
                  </a:lnTo>
                  <a:lnTo>
                    <a:pt x="3224212" y="0"/>
                  </a:lnTo>
                  <a:lnTo>
                    <a:pt x="6448424" y="3225462"/>
                  </a:lnTo>
                  <a:lnTo>
                    <a:pt x="3224212" y="6448425"/>
                  </a:lnTo>
                  <a:close/>
                </a:path>
              </a:pathLst>
            </a:custGeom>
            <a:solidFill>
              <a:srgbClr val="484B67"/>
            </a:solidFill>
          </p:spPr>
          <p:txBody>
            <a:bodyPr wrap="square" lIns="0" tIns="0" rIns="0" bIns="0" rtlCol="0"/>
            <a:lstStyle/>
            <a:p>
              <a:endParaRPr/>
            </a:p>
          </p:txBody>
        </p:sp>
        <p:sp>
          <p:nvSpPr>
            <p:cNvPr id="8" name="object 8"/>
            <p:cNvSpPr/>
            <p:nvPr/>
          </p:nvSpPr>
          <p:spPr>
            <a:xfrm>
              <a:off x="5477500" y="5512501"/>
              <a:ext cx="2990850" cy="2990850"/>
            </a:xfrm>
            <a:custGeom>
              <a:avLst/>
              <a:gdLst/>
              <a:ahLst/>
              <a:cxnLst/>
              <a:rect l="l" t="t" r="r" b="b"/>
              <a:pathLst>
                <a:path w="2990850" h="2990850">
                  <a:moveTo>
                    <a:pt x="194729" y="2990850"/>
                  </a:moveTo>
                  <a:lnTo>
                    <a:pt x="0" y="2796120"/>
                  </a:lnTo>
                  <a:lnTo>
                    <a:pt x="2798616" y="0"/>
                  </a:lnTo>
                  <a:lnTo>
                    <a:pt x="2990850" y="192233"/>
                  </a:lnTo>
                  <a:lnTo>
                    <a:pt x="194729" y="2990850"/>
                  </a:lnTo>
                  <a:close/>
                </a:path>
              </a:pathLst>
            </a:custGeom>
            <a:solidFill>
              <a:srgbClr val="6FB0D9"/>
            </a:solidFill>
          </p:spPr>
          <p:txBody>
            <a:bodyPr wrap="square" lIns="0" tIns="0" rIns="0" bIns="0" rtlCol="0"/>
            <a:lstStyle/>
            <a:p>
              <a:endParaRPr/>
            </a:p>
          </p:txBody>
        </p:sp>
        <p:pic>
          <p:nvPicPr>
            <p:cNvPr id="9" name="object 9"/>
            <p:cNvPicPr/>
            <p:nvPr/>
          </p:nvPicPr>
          <p:blipFill>
            <a:blip r:embed="rId2" cstate="print"/>
            <a:stretch>
              <a:fillRect/>
            </a:stretch>
          </p:blipFill>
          <p:spPr>
            <a:xfrm>
              <a:off x="0" y="5232014"/>
              <a:ext cx="5320567" cy="5054985"/>
            </a:xfrm>
            <a:prstGeom prst="rect">
              <a:avLst/>
            </a:prstGeom>
          </p:spPr>
        </p:pic>
        <p:pic>
          <p:nvPicPr>
            <p:cNvPr id="10" name="object 10"/>
            <p:cNvPicPr/>
            <p:nvPr/>
          </p:nvPicPr>
          <p:blipFill>
            <a:blip r:embed="rId3" cstate="print"/>
            <a:stretch>
              <a:fillRect/>
            </a:stretch>
          </p:blipFill>
          <p:spPr>
            <a:xfrm>
              <a:off x="0" y="0"/>
              <a:ext cx="4753499" cy="4615558"/>
            </a:xfrm>
            <a:prstGeom prst="rect">
              <a:avLst/>
            </a:prstGeom>
          </p:spPr>
        </p:pic>
        <p:pic>
          <p:nvPicPr>
            <p:cNvPr id="11" name="object 11"/>
            <p:cNvPicPr/>
            <p:nvPr/>
          </p:nvPicPr>
          <p:blipFill>
            <a:blip r:embed="rId4" cstate="print"/>
            <a:stretch>
              <a:fillRect/>
            </a:stretch>
          </p:blipFill>
          <p:spPr>
            <a:xfrm>
              <a:off x="2472175" y="2411294"/>
              <a:ext cx="5705474" cy="4646860"/>
            </a:xfrm>
            <a:prstGeom prst="rect">
              <a:avLst/>
            </a:prstGeom>
          </p:spPr>
        </p:pic>
      </p:grpSp>
      <p:sp>
        <p:nvSpPr>
          <p:cNvPr id="12" name="object 12"/>
          <p:cNvSpPr txBox="1">
            <a:spLocks noGrp="1"/>
          </p:cNvSpPr>
          <p:nvPr>
            <p:ph type="title"/>
          </p:nvPr>
        </p:nvSpPr>
        <p:spPr>
          <a:xfrm>
            <a:off x="9762552" y="238626"/>
            <a:ext cx="7337960" cy="8550739"/>
          </a:xfrm>
          <a:prstGeom prst="rect">
            <a:avLst/>
          </a:prstGeom>
        </p:spPr>
        <p:txBody>
          <a:bodyPr vert="horz" wrap="square" lIns="0" tIns="12700" rIns="0" bIns="0" rtlCol="0" anchor="ctr">
            <a:spAutoFit/>
          </a:bodyPr>
          <a:lstStyle/>
          <a:p>
            <a:pPr>
              <a:lnSpc>
                <a:spcPct val="107000"/>
              </a:lnSpc>
              <a:spcBef>
                <a:spcPts val="600"/>
              </a:spcBef>
              <a:spcAft>
                <a:spcPts val="800"/>
              </a:spcAft>
            </a:pPr>
            <a:r>
              <a:rPr lang="en-US" spc="35" dirty="0"/>
              <a:t>History</a:t>
            </a:r>
            <a:r>
              <a:rPr lang="en-US" spc="-55" dirty="0"/>
              <a:t> </a:t>
            </a:r>
            <a:r>
              <a:rPr spc="165" dirty="0"/>
              <a:t>of</a:t>
            </a:r>
            <a:r>
              <a:rPr spc="-50" dirty="0"/>
              <a:t> </a:t>
            </a:r>
            <a:r>
              <a:rPr spc="-5" dirty="0"/>
              <a:t>AI</a:t>
            </a:r>
            <a:r>
              <a:rPr lang="en-US" spc="-5" dirty="0"/>
              <a:t> :</a:t>
            </a:r>
            <a:br>
              <a:rPr lang="en-US" spc="-5" dirty="0"/>
            </a:b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The timeline of the past seven decades of how AI evolved from its inception.</a:t>
            </a:r>
            <a:br>
              <a:rPr lang="en-IN" sz="2000" kern="100" dirty="0">
                <a:effectLst/>
                <a:latin typeface="Calibri" panose="020F0502020204030204" pitchFamily="34" charset="0"/>
                <a:ea typeface="Calibri" panose="020F0502020204030204" pitchFamily="34" charset="0"/>
                <a:cs typeface="Times New Roman" panose="02020603050405020304" pitchFamily="18" charset="0"/>
              </a:rPr>
            </a:b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1956 – John McCarthy coined the term ‘artificial intelligence’ and had the first AI conference.</a:t>
            </a:r>
            <a:br>
              <a:rPr lang="en-IN" sz="2000" kern="100" dirty="0">
                <a:effectLst/>
                <a:latin typeface="Calibri" panose="020F0502020204030204" pitchFamily="34" charset="0"/>
                <a:ea typeface="Calibri" panose="020F0502020204030204" pitchFamily="34" charset="0"/>
                <a:cs typeface="Times New Roman" panose="02020603050405020304" pitchFamily="18" charset="0"/>
              </a:rPr>
            </a:b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1969 – Shaky was the first general-purpose mobile robot built. It is now able to do things with a purpose vs. just a list of instructions.</a:t>
            </a:r>
            <a:br>
              <a:rPr lang="en-IN" sz="2000" kern="100" dirty="0">
                <a:effectLst/>
                <a:latin typeface="Calibri" panose="020F0502020204030204" pitchFamily="34" charset="0"/>
                <a:ea typeface="Calibri" panose="020F0502020204030204" pitchFamily="34" charset="0"/>
                <a:cs typeface="Times New Roman" panose="02020603050405020304" pitchFamily="18" charset="0"/>
              </a:rPr>
            </a:b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1997 – Supercomputer ‘Deep Blue’ was designed, and it defeated the world champion chess player in a match. It was a massive milestone by </a:t>
            </a:r>
            <a:r>
              <a:rPr lang="en-US" sz="2000" b="1" kern="100" dirty="0">
                <a:effectLst/>
                <a:latin typeface="Calibri" panose="020F0502020204030204" pitchFamily="34" charset="0"/>
                <a:ea typeface="Calibri" panose="020F0502020204030204" pitchFamily="34" charset="0"/>
                <a:cs typeface="Times New Roman" panose="02020603050405020304" pitchFamily="18" charset="0"/>
              </a:rPr>
              <a:t>IBM</a:t>
            </a: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 to create this large computer.</a:t>
            </a:r>
            <a:br>
              <a:rPr lang="en-IN" sz="2000" kern="100" dirty="0">
                <a:effectLst/>
                <a:latin typeface="Calibri" panose="020F0502020204030204" pitchFamily="34" charset="0"/>
                <a:ea typeface="Calibri" panose="020F0502020204030204" pitchFamily="34" charset="0"/>
                <a:cs typeface="Times New Roman" panose="02020603050405020304" pitchFamily="18" charset="0"/>
              </a:rPr>
            </a:b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2002 – The first commercially successful robotic vacuum cleaner was created.</a:t>
            </a:r>
            <a:br>
              <a:rPr lang="en-IN" sz="2000" kern="100" dirty="0">
                <a:effectLst/>
                <a:latin typeface="Calibri" panose="020F0502020204030204" pitchFamily="34" charset="0"/>
                <a:ea typeface="Calibri" panose="020F0502020204030204" pitchFamily="34" charset="0"/>
                <a:cs typeface="Times New Roman" panose="02020603050405020304" pitchFamily="18" charset="0"/>
              </a:rPr>
            </a:b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2005 – 2019 – Today, we have speech recognition, robotic process automation (RPA), a dancing robot, smart homes, and etc.</a:t>
            </a:r>
            <a:br>
              <a:rPr lang="en-IN" sz="2000" kern="100" dirty="0">
                <a:effectLst/>
                <a:latin typeface="Calibri" panose="020F0502020204030204" pitchFamily="34" charset="0"/>
                <a:ea typeface="Calibri" panose="020F0502020204030204" pitchFamily="34" charset="0"/>
                <a:cs typeface="Times New Roman" panose="02020603050405020304" pitchFamily="18" charset="0"/>
              </a:rPr>
            </a:b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2020 – Baidu releases the Linear Fold AI algorithm to medical and scientific and medical and scientific and medical teams developing a vaccine during the early stages of the SARS-COV-2 (COVID- 19) pandemic. The algorithm can predict the RNA sequence of the virus in only 27 seconds, which is 120 times faster than other methods.</a:t>
            </a:r>
            <a:br>
              <a:rPr lang="en-IN" sz="2000" kern="100" dirty="0">
                <a:effectLst/>
                <a:latin typeface="Calibri" panose="020F0502020204030204" pitchFamily="34" charset="0"/>
                <a:ea typeface="Calibri" panose="020F0502020204030204" pitchFamily="34" charset="0"/>
                <a:cs typeface="Times New Roman" panose="02020603050405020304" pitchFamily="18" charset="0"/>
              </a:rPr>
            </a:b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Now present every one using AI applications for their work like assignment, projects and others.</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endParaRPr spc="-5" dirty="0"/>
          </a:p>
        </p:txBody>
      </p:sp>
      <p:sp>
        <p:nvSpPr>
          <p:cNvPr id="19" name="object 19"/>
          <p:cNvSpPr/>
          <p:nvPr/>
        </p:nvSpPr>
        <p:spPr>
          <a:xfrm>
            <a:off x="10134600" y="10083497"/>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0"/>
              <a:ext cx="7082790" cy="5093970"/>
            </a:xfrm>
            <a:custGeom>
              <a:avLst/>
              <a:gdLst/>
              <a:ahLst/>
              <a:cxnLst/>
              <a:rect l="l" t="t" r="r" b="b"/>
              <a:pathLst>
                <a:path w="7082790" h="5093970">
                  <a:moveTo>
                    <a:pt x="2938869" y="3168319"/>
                  </a:moveTo>
                  <a:lnTo>
                    <a:pt x="1738312" y="1965261"/>
                  </a:lnTo>
                  <a:lnTo>
                    <a:pt x="0" y="3703574"/>
                  </a:lnTo>
                  <a:lnTo>
                    <a:pt x="1200556" y="4906632"/>
                  </a:lnTo>
                  <a:lnTo>
                    <a:pt x="2938869" y="3168319"/>
                  </a:lnTo>
                  <a:close/>
                </a:path>
                <a:path w="7082790" h="5093970">
                  <a:moveTo>
                    <a:pt x="7082752" y="558800"/>
                  </a:moveTo>
                  <a:lnTo>
                    <a:pt x="6523952" y="0"/>
                  </a:lnTo>
                  <a:lnTo>
                    <a:pt x="3813962" y="0"/>
                  </a:lnTo>
                  <a:lnTo>
                    <a:pt x="1944751" y="1869224"/>
                  </a:lnTo>
                  <a:lnTo>
                    <a:pt x="5168963" y="5093424"/>
                  </a:lnTo>
                  <a:lnTo>
                    <a:pt x="7082752" y="3179635"/>
                  </a:lnTo>
                  <a:lnTo>
                    <a:pt x="7082752" y="558800"/>
                  </a:lnTo>
                  <a:close/>
                </a:path>
              </a:pathLst>
            </a:custGeom>
            <a:solidFill>
              <a:srgbClr val="6FB0D9"/>
            </a:solidFill>
          </p:spPr>
          <p:txBody>
            <a:bodyPr wrap="square" lIns="0" tIns="0" rIns="0" bIns="0" rtlCol="0"/>
            <a:lstStyle/>
            <a:p>
              <a:endParaRPr/>
            </a:p>
          </p:txBody>
        </p:sp>
        <p:sp>
          <p:nvSpPr>
            <p:cNvPr id="4" name="object 4"/>
            <p:cNvSpPr/>
            <p:nvPr/>
          </p:nvSpPr>
          <p:spPr>
            <a:xfrm>
              <a:off x="10667499" y="1430001"/>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8"/>
              <a:ext cx="1753235" cy="1946275"/>
            </a:xfrm>
            <a:custGeom>
              <a:avLst/>
              <a:gdLst/>
              <a:ahLst/>
              <a:cxnLst/>
              <a:rect l="l" t="t" r="r" b="b"/>
              <a:pathLst>
                <a:path w="1753234" h="1946275">
                  <a:moveTo>
                    <a:pt x="194730" y="1946162"/>
                  </a:moveTo>
                  <a:lnTo>
                    <a:pt x="0" y="1751433"/>
                  </a:lnTo>
                  <a:lnTo>
                    <a:pt x="1752996" y="0"/>
                  </a:lnTo>
                  <a:lnTo>
                    <a:pt x="1752996" y="386504"/>
                  </a:lnTo>
                  <a:lnTo>
                    <a:pt x="194730" y="1946162"/>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4062767"/>
            <a:ext cx="5636260" cy="6224270"/>
            <a:chOff x="0" y="4062767"/>
            <a:chExt cx="5636260" cy="6224270"/>
          </a:xfrm>
        </p:grpSpPr>
        <p:sp>
          <p:nvSpPr>
            <p:cNvPr id="7" name="object 7"/>
            <p:cNvSpPr/>
            <p:nvPr/>
          </p:nvSpPr>
          <p:spPr>
            <a:xfrm>
              <a:off x="0" y="5967814"/>
              <a:ext cx="4591050" cy="4319270"/>
            </a:xfrm>
            <a:custGeom>
              <a:avLst/>
              <a:gdLst/>
              <a:ahLst/>
              <a:cxnLst/>
              <a:rect l="l" t="t" r="r" b="b"/>
              <a:pathLst>
                <a:path w="4591050" h="4319270">
                  <a:moveTo>
                    <a:pt x="3494695" y="4319184"/>
                  </a:moveTo>
                  <a:lnTo>
                    <a:pt x="0" y="4319184"/>
                  </a:lnTo>
                  <a:lnTo>
                    <a:pt x="0" y="1365751"/>
                  </a:lnTo>
                  <a:lnTo>
                    <a:pt x="1366281" y="0"/>
                  </a:lnTo>
                  <a:lnTo>
                    <a:pt x="4590493" y="3222961"/>
                  </a:lnTo>
                  <a:lnTo>
                    <a:pt x="3494695" y="4319184"/>
                  </a:lnTo>
                  <a:close/>
                </a:path>
              </a:pathLst>
            </a:custGeom>
            <a:solidFill>
              <a:srgbClr val="484B67"/>
            </a:solidFill>
          </p:spPr>
          <p:txBody>
            <a:bodyPr wrap="square" lIns="0" tIns="0" rIns="0" bIns="0" rtlCol="0"/>
            <a:lstStyle/>
            <a:p>
              <a:endParaRPr/>
            </a:p>
          </p:txBody>
        </p:sp>
        <p:sp>
          <p:nvSpPr>
            <p:cNvPr id="8" name="object 8"/>
            <p:cNvSpPr/>
            <p:nvPr/>
          </p:nvSpPr>
          <p:spPr>
            <a:xfrm>
              <a:off x="0" y="4062767"/>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a:p>
          </p:txBody>
        </p:sp>
        <p:pic>
          <p:nvPicPr>
            <p:cNvPr id="9" name="object 9"/>
            <p:cNvPicPr/>
            <p:nvPr/>
          </p:nvPicPr>
          <p:blipFill>
            <a:blip r:embed="rId2" cstate="print"/>
            <a:stretch>
              <a:fillRect/>
            </a:stretch>
          </p:blipFill>
          <p:spPr>
            <a:xfrm>
              <a:off x="1463963" y="6685464"/>
              <a:ext cx="4171949" cy="2981176"/>
            </a:xfrm>
            <a:prstGeom prst="rect">
              <a:avLst/>
            </a:prstGeom>
          </p:spPr>
        </p:pic>
      </p:grpSp>
      <p:sp>
        <p:nvSpPr>
          <p:cNvPr id="10" name="object 10"/>
          <p:cNvSpPr txBox="1">
            <a:spLocks noGrp="1"/>
          </p:cNvSpPr>
          <p:nvPr>
            <p:ph type="title"/>
          </p:nvPr>
        </p:nvSpPr>
        <p:spPr>
          <a:xfrm>
            <a:off x="551498" y="631976"/>
            <a:ext cx="3488054" cy="1490152"/>
          </a:xfrm>
          <a:prstGeom prst="rect">
            <a:avLst/>
          </a:prstGeom>
        </p:spPr>
        <p:txBody>
          <a:bodyPr vert="horz" wrap="square" lIns="0" tIns="12700" rIns="0" bIns="0" rtlCol="0">
            <a:spAutoFit/>
          </a:bodyPr>
          <a:lstStyle/>
          <a:p>
            <a:pPr marL="12700">
              <a:lnSpc>
                <a:spcPct val="100000"/>
              </a:lnSpc>
              <a:spcBef>
                <a:spcPts val="100"/>
              </a:spcBef>
            </a:pPr>
            <a:r>
              <a:rPr lang="en-US" sz="3200" spc="120" dirty="0"/>
              <a:t>AI in Every Day Life : </a:t>
            </a:r>
            <a:br>
              <a:rPr lang="en-US" sz="3200" spc="120" dirty="0"/>
            </a:br>
            <a:endParaRPr sz="3200" spc="-5" dirty="0"/>
          </a:p>
        </p:txBody>
      </p:sp>
      <p:sp>
        <p:nvSpPr>
          <p:cNvPr id="12" name="object 12"/>
          <p:cNvSpPr txBox="1"/>
          <p:nvPr/>
        </p:nvSpPr>
        <p:spPr>
          <a:xfrm>
            <a:off x="1783080" y="1888812"/>
            <a:ext cx="5760720" cy="3336811"/>
          </a:xfrm>
          <a:prstGeom prst="rect">
            <a:avLst/>
          </a:prstGeom>
        </p:spPr>
        <p:txBody>
          <a:bodyPr vert="horz" wrap="square" lIns="0" tIns="12700" rIns="0" bIns="0" rtlCol="0">
            <a:spAutoFit/>
          </a:bodyPr>
          <a:lstStyle/>
          <a:p>
            <a:r>
              <a:rPr lang="en-US" sz="2400" dirty="0">
                <a:solidFill>
                  <a:schemeClr val="tx2">
                    <a:lumMod val="20000"/>
                    <a:lumOff val="80000"/>
                  </a:schemeClr>
                </a:solidFill>
                <a:effectLst/>
                <a:latin typeface="Times New Roman" panose="02020603050405020304" pitchFamily="18" charset="0"/>
                <a:ea typeface="Times New Roman" panose="02020603050405020304" pitchFamily="18" charset="0"/>
              </a:rPr>
              <a:t>The future of AI holds tremendous potential for further advancements and integration into our lives. Here are some glimpses of what we can expect:</a:t>
            </a:r>
          </a:p>
          <a:p>
            <a:pPr marL="342900" indent="-342900">
              <a:buFont typeface="+mj-lt"/>
              <a:buAutoNum type="arabicPeriod"/>
            </a:pPr>
            <a:r>
              <a:rPr lang="en-US" sz="2400" b="1" kern="100" dirty="0">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rPr>
              <a:t>Healthcare Innovations</a:t>
            </a:r>
          </a:p>
          <a:p>
            <a:pPr marL="342900" indent="-342900">
              <a:buFont typeface="+mj-lt"/>
              <a:buAutoNum type="arabicPeriod"/>
            </a:pPr>
            <a:r>
              <a:rPr lang="en-US" sz="2400" b="1" dirty="0">
                <a:solidFill>
                  <a:schemeClr val="tx2">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rPr>
              <a:t>Smart Cities</a:t>
            </a:r>
            <a:endParaRPr lang="en-US" sz="2400" b="1" kern="100" dirty="0">
              <a:solidFill>
                <a:schemeClr val="tx2">
                  <a:lumMod val="20000"/>
                  <a:lumOff val="80000"/>
                </a:schemeClr>
              </a:solidFill>
              <a:latin typeface="Calibri Light" panose="020F03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r>
              <a:rPr lang="en-US" sz="2400" b="1" kern="100" dirty="0">
                <a:solidFill>
                  <a:schemeClr val="tx2">
                    <a:lumMod val="20000"/>
                    <a:lumOff val="80000"/>
                  </a:schemeClr>
                </a:solidFill>
                <a:latin typeface="Calibri Light" panose="020F0302020204030204" pitchFamily="34" charset="0"/>
                <a:ea typeface="Calibri" panose="020F0502020204030204" pitchFamily="34" charset="0"/>
                <a:cs typeface="Times New Roman" panose="02020603050405020304" pitchFamily="18" charset="0"/>
              </a:rPr>
              <a:t>Robotics and automation</a:t>
            </a:r>
          </a:p>
          <a:p>
            <a:pPr marL="342900" indent="-342900">
              <a:buFont typeface="+mj-lt"/>
              <a:buAutoNum type="arabicPeriod"/>
            </a:pPr>
            <a:r>
              <a:rPr lang="en-US" sz="2400" b="1" kern="100" dirty="0">
                <a:solidFill>
                  <a:schemeClr val="tx2">
                    <a:lumMod val="20000"/>
                    <a:lumOff val="80000"/>
                  </a:schemeClr>
                </a:solidFill>
                <a:effectLst/>
                <a:latin typeface="Calibri Light" panose="020F0302020204030204" pitchFamily="34" charset="0"/>
                <a:ea typeface="Calibri" panose="020F0502020204030204" pitchFamily="34" charset="0"/>
                <a:cs typeface="Times New Roman" panose="02020603050405020304" pitchFamily="18" charset="0"/>
              </a:rPr>
              <a:t>Ethical AI development</a:t>
            </a:r>
            <a:endParaRPr lang="en-IN" sz="2400" b="1" kern="100" dirty="0">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endParaRPr>
          </a:p>
          <a:p>
            <a:endParaRPr lang="en-IN" sz="2400" dirty="0">
              <a:solidFill>
                <a:schemeClr val="tx2">
                  <a:lumMod val="20000"/>
                  <a:lumOff val="80000"/>
                </a:schemeClr>
              </a:solidFill>
              <a:effectLst/>
              <a:latin typeface="Times New Roman" panose="02020603050405020304" pitchFamily="18" charset="0"/>
              <a:ea typeface="Times New Roman" panose="02020603050405020304" pitchFamily="18" charset="0"/>
            </a:endParaRPr>
          </a:p>
        </p:txBody>
      </p:sp>
      <p:pic>
        <p:nvPicPr>
          <p:cNvPr id="14" name="object 14"/>
          <p:cNvPicPr/>
          <p:nvPr/>
        </p:nvPicPr>
        <p:blipFill>
          <a:blip r:embed="rId3" cstate="print"/>
          <a:stretch>
            <a:fillRect/>
          </a:stretch>
        </p:blipFill>
        <p:spPr>
          <a:xfrm>
            <a:off x="11092749" y="3321654"/>
            <a:ext cx="6372126" cy="6372128"/>
          </a:xfrm>
          <a:prstGeom prst="rect">
            <a:avLst/>
          </a:prstGeom>
        </p:spPr>
      </p:pic>
      <p:pic>
        <p:nvPicPr>
          <p:cNvPr id="15" name="object 15"/>
          <p:cNvPicPr/>
          <p:nvPr/>
        </p:nvPicPr>
        <p:blipFill>
          <a:blip r:embed="rId4" cstate="print"/>
          <a:stretch>
            <a:fillRect/>
          </a:stretch>
        </p:blipFill>
        <p:spPr>
          <a:xfrm>
            <a:off x="6258524" y="6694600"/>
            <a:ext cx="4571999" cy="299084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640788" y="0"/>
            <a:ext cx="5647690" cy="5734685"/>
            <a:chOff x="12640788" y="0"/>
            <a:chExt cx="5647690" cy="5734685"/>
          </a:xfrm>
        </p:grpSpPr>
        <p:sp>
          <p:nvSpPr>
            <p:cNvPr id="3" name="object 3"/>
            <p:cNvSpPr/>
            <p:nvPr/>
          </p:nvSpPr>
          <p:spPr>
            <a:xfrm>
              <a:off x="16373135" y="2795250"/>
              <a:ext cx="1915160" cy="2939415"/>
            </a:xfrm>
            <a:custGeom>
              <a:avLst/>
              <a:gdLst/>
              <a:ahLst/>
              <a:cxnLst/>
              <a:rect l="l" t="t" r="r" b="b"/>
              <a:pathLst>
                <a:path w="1915159" h="2939415">
                  <a:moveTo>
                    <a:pt x="1201425" y="2938873"/>
                  </a:moveTo>
                  <a:lnTo>
                    <a:pt x="0" y="1738312"/>
                  </a:lnTo>
                  <a:lnTo>
                    <a:pt x="1739563" y="0"/>
                  </a:lnTo>
                  <a:lnTo>
                    <a:pt x="1914865" y="175176"/>
                  </a:lnTo>
                  <a:lnTo>
                    <a:pt x="1914865" y="2225946"/>
                  </a:lnTo>
                  <a:lnTo>
                    <a:pt x="1201425" y="2938873"/>
                  </a:lnTo>
                  <a:close/>
                </a:path>
              </a:pathLst>
            </a:custGeom>
            <a:solidFill>
              <a:srgbClr val="484B67"/>
            </a:solidFill>
          </p:spPr>
          <p:txBody>
            <a:bodyPr wrap="square" lIns="0" tIns="0" rIns="0" bIns="0" rtlCol="0"/>
            <a:lstStyle/>
            <a:p>
              <a:endParaRPr/>
            </a:p>
          </p:txBody>
        </p:sp>
        <p:sp>
          <p:nvSpPr>
            <p:cNvPr id="4" name="object 4"/>
            <p:cNvSpPr/>
            <p:nvPr/>
          </p:nvSpPr>
          <p:spPr>
            <a:xfrm>
              <a:off x="12640780" y="0"/>
              <a:ext cx="5647690" cy="4629150"/>
            </a:xfrm>
            <a:custGeom>
              <a:avLst/>
              <a:gdLst/>
              <a:ahLst/>
              <a:cxnLst/>
              <a:rect l="l" t="t" r="r" b="b"/>
              <a:pathLst>
                <a:path w="5647690" h="4629150">
                  <a:moveTo>
                    <a:pt x="5567019" y="2890304"/>
                  </a:moveTo>
                  <a:lnTo>
                    <a:pt x="4936274" y="2257501"/>
                  </a:lnTo>
                  <a:lnTo>
                    <a:pt x="3196717" y="3995813"/>
                  </a:lnTo>
                  <a:lnTo>
                    <a:pt x="3827462" y="4628616"/>
                  </a:lnTo>
                  <a:lnTo>
                    <a:pt x="5567019" y="2890304"/>
                  </a:lnTo>
                  <a:close/>
                </a:path>
                <a:path w="5647690" h="4629150">
                  <a:moveTo>
                    <a:pt x="5647220" y="0"/>
                  </a:moveTo>
                  <a:lnTo>
                    <a:pt x="0" y="0"/>
                  </a:lnTo>
                  <a:lnTo>
                    <a:pt x="3075927" y="3075927"/>
                  </a:lnTo>
                  <a:lnTo>
                    <a:pt x="5647220" y="504647"/>
                  </a:lnTo>
                  <a:lnTo>
                    <a:pt x="5647220" y="0"/>
                  </a:lnTo>
                  <a:close/>
                </a:path>
              </a:pathLst>
            </a:custGeom>
            <a:solidFill>
              <a:srgbClr val="6FB0D9"/>
            </a:solidFill>
          </p:spPr>
          <p:txBody>
            <a:bodyPr wrap="square" lIns="0" tIns="0" rIns="0" bIns="0" rtlCol="0"/>
            <a:lstStyle/>
            <a:p>
              <a:endParaRPr/>
            </a:p>
          </p:txBody>
        </p:sp>
      </p:grpSp>
      <p:sp>
        <p:nvSpPr>
          <p:cNvPr id="5" name="object 5"/>
          <p:cNvSpPr/>
          <p:nvPr/>
        </p:nvSpPr>
        <p:spPr>
          <a:xfrm>
            <a:off x="15062500" y="6675001"/>
            <a:ext cx="3225800" cy="3612515"/>
          </a:xfrm>
          <a:custGeom>
            <a:avLst/>
            <a:gdLst/>
            <a:ahLst/>
            <a:cxnLst/>
            <a:rect l="l" t="t" r="r" b="b"/>
            <a:pathLst>
              <a:path w="3225800" h="3612515">
                <a:moveTo>
                  <a:pt x="3225499" y="3611998"/>
                </a:moveTo>
                <a:lnTo>
                  <a:pt x="386685" y="3611998"/>
                </a:lnTo>
                <a:lnTo>
                  <a:pt x="0" y="3225462"/>
                </a:lnTo>
                <a:lnTo>
                  <a:pt x="3224212" y="0"/>
                </a:lnTo>
                <a:lnTo>
                  <a:pt x="3225499" y="1287"/>
                </a:lnTo>
                <a:lnTo>
                  <a:pt x="3225499" y="3611998"/>
                </a:lnTo>
                <a:close/>
              </a:path>
            </a:pathLst>
          </a:custGeom>
          <a:solidFill>
            <a:srgbClr val="6FB0D9"/>
          </a:solidFill>
        </p:spPr>
        <p:txBody>
          <a:bodyPr wrap="square" lIns="0" tIns="0" rIns="0" bIns="0" rtlCol="0"/>
          <a:lstStyle/>
          <a:p>
            <a:endParaRPr/>
          </a:p>
        </p:txBody>
      </p:sp>
      <p:grpSp>
        <p:nvGrpSpPr>
          <p:cNvPr id="6" name="object 6"/>
          <p:cNvGrpSpPr/>
          <p:nvPr/>
        </p:nvGrpSpPr>
        <p:grpSpPr>
          <a:xfrm>
            <a:off x="11681460" y="815618"/>
            <a:ext cx="6682740" cy="8823325"/>
            <a:chOff x="11605456" y="815618"/>
            <a:chExt cx="6682740" cy="8823325"/>
          </a:xfrm>
        </p:grpSpPr>
        <p:sp>
          <p:nvSpPr>
            <p:cNvPr id="7" name="object 7"/>
            <p:cNvSpPr/>
            <p:nvPr/>
          </p:nvSpPr>
          <p:spPr>
            <a:xfrm>
              <a:off x="15857502" y="815618"/>
              <a:ext cx="2430780" cy="2623185"/>
            </a:xfrm>
            <a:custGeom>
              <a:avLst/>
              <a:gdLst/>
              <a:ahLst/>
              <a:cxnLst/>
              <a:rect l="l" t="t" r="r" b="b"/>
              <a:pathLst>
                <a:path w="2430780" h="2623185">
                  <a:moveTo>
                    <a:pt x="194729" y="2622729"/>
                  </a:moveTo>
                  <a:lnTo>
                    <a:pt x="0" y="2430496"/>
                  </a:lnTo>
                  <a:lnTo>
                    <a:pt x="2430496" y="0"/>
                  </a:lnTo>
                  <a:lnTo>
                    <a:pt x="2430496" y="386963"/>
                  </a:lnTo>
                  <a:lnTo>
                    <a:pt x="194729" y="2622729"/>
                  </a:lnTo>
                  <a:close/>
                </a:path>
              </a:pathLst>
            </a:custGeom>
            <a:solidFill>
              <a:srgbClr val="6FB0D9"/>
            </a:solidFill>
          </p:spPr>
          <p:txBody>
            <a:bodyPr wrap="square" lIns="0" tIns="0" rIns="0" bIns="0" rtlCol="0"/>
            <a:lstStyle/>
            <a:p>
              <a:endParaRPr/>
            </a:p>
          </p:txBody>
        </p:sp>
        <p:pic>
          <p:nvPicPr>
            <p:cNvPr id="8" name="object 8"/>
            <p:cNvPicPr/>
            <p:nvPr/>
          </p:nvPicPr>
          <p:blipFill>
            <a:blip r:embed="rId2" cstate="print"/>
            <a:stretch>
              <a:fillRect/>
            </a:stretch>
          </p:blipFill>
          <p:spPr>
            <a:xfrm>
              <a:off x="11605456" y="3266260"/>
              <a:ext cx="6372127" cy="6372127"/>
            </a:xfrm>
            <a:prstGeom prst="rect">
              <a:avLst/>
            </a:prstGeom>
          </p:spPr>
        </p:pic>
      </p:grpSp>
      <p:sp>
        <p:nvSpPr>
          <p:cNvPr id="9" name="object 9"/>
          <p:cNvSpPr txBox="1">
            <a:spLocks noGrp="1"/>
          </p:cNvSpPr>
          <p:nvPr>
            <p:ph type="title"/>
          </p:nvPr>
        </p:nvSpPr>
        <p:spPr>
          <a:xfrm>
            <a:off x="3917300" y="1233512"/>
            <a:ext cx="6445250" cy="848360"/>
          </a:xfrm>
          <a:prstGeom prst="rect">
            <a:avLst/>
          </a:prstGeom>
        </p:spPr>
        <p:txBody>
          <a:bodyPr vert="horz" wrap="square" lIns="0" tIns="12700" rIns="0" bIns="0" rtlCol="0">
            <a:spAutoFit/>
          </a:bodyPr>
          <a:lstStyle/>
          <a:p>
            <a:pPr marL="12700">
              <a:lnSpc>
                <a:spcPct val="100000"/>
              </a:lnSpc>
              <a:spcBef>
                <a:spcPts val="100"/>
              </a:spcBef>
            </a:pPr>
            <a:r>
              <a:rPr sz="5400" spc="-5" dirty="0"/>
              <a:t>AI</a:t>
            </a:r>
            <a:r>
              <a:rPr sz="5400" spc="-45" dirty="0"/>
              <a:t> </a:t>
            </a:r>
            <a:r>
              <a:rPr sz="5400" spc="114" dirty="0"/>
              <a:t>and</a:t>
            </a:r>
            <a:r>
              <a:rPr sz="5400" spc="-40" dirty="0"/>
              <a:t> </a:t>
            </a:r>
            <a:r>
              <a:rPr sz="5400" spc="125" dirty="0"/>
              <a:t>the</a:t>
            </a:r>
            <a:r>
              <a:rPr sz="5400" spc="-165" dirty="0"/>
              <a:t> </a:t>
            </a:r>
            <a:r>
              <a:rPr sz="5400" spc="60" dirty="0"/>
              <a:t>Workforce</a:t>
            </a:r>
            <a:endParaRPr sz="5400"/>
          </a:p>
        </p:txBody>
      </p:sp>
      <p:sp>
        <p:nvSpPr>
          <p:cNvPr id="11" name="object 11"/>
          <p:cNvSpPr txBox="1"/>
          <p:nvPr/>
        </p:nvSpPr>
        <p:spPr>
          <a:xfrm>
            <a:off x="4225486" y="2613005"/>
            <a:ext cx="6446520" cy="3303904"/>
          </a:xfrm>
          <a:prstGeom prst="rect">
            <a:avLst/>
          </a:prstGeom>
        </p:spPr>
        <p:txBody>
          <a:bodyPr vert="horz" wrap="square" lIns="0" tIns="12065" rIns="0" bIns="0" rtlCol="0">
            <a:spAutoFit/>
          </a:bodyPr>
          <a:lstStyle/>
          <a:p>
            <a:pPr marL="12700" marR="5080" indent="255270" algn="r">
              <a:lnSpc>
                <a:spcPct val="100800"/>
              </a:lnSpc>
              <a:spcBef>
                <a:spcPts val="95"/>
              </a:spcBef>
            </a:pPr>
            <a:r>
              <a:rPr sz="3050" spc="280" dirty="0">
                <a:solidFill>
                  <a:srgbClr val="FFFFFF"/>
                </a:solidFill>
                <a:latin typeface="Trebuchet MS"/>
                <a:cs typeface="Trebuchet MS"/>
              </a:rPr>
              <a:t>O</a:t>
            </a:r>
            <a:r>
              <a:rPr sz="3050" spc="15" dirty="0">
                <a:solidFill>
                  <a:srgbClr val="FFFFFF"/>
                </a:solidFill>
                <a:latin typeface="Trebuchet MS"/>
                <a:cs typeface="Trebuchet MS"/>
              </a:rPr>
              <a:t>n</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105" dirty="0">
                <a:solidFill>
                  <a:srgbClr val="FFFFFF"/>
                </a:solidFill>
                <a:latin typeface="Trebuchet MS"/>
                <a:cs typeface="Trebuchet MS"/>
              </a:rPr>
              <a:t>o</a:t>
            </a:r>
            <a:r>
              <a:rPr sz="3050" spc="-85" dirty="0">
                <a:solidFill>
                  <a:srgbClr val="FFFFFF"/>
                </a:solidFill>
                <a:latin typeface="Trebuchet MS"/>
                <a:cs typeface="Trebuchet MS"/>
              </a:rPr>
              <a:t>f</a:t>
            </a:r>
            <a:r>
              <a:rPr sz="3050" spc="-215" dirty="0">
                <a:solidFill>
                  <a:srgbClr val="FFFFFF"/>
                </a:solidFill>
                <a:latin typeface="Trebuchet MS"/>
                <a:cs typeface="Trebuchet MS"/>
              </a:rPr>
              <a:t> </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45" dirty="0">
                <a:solidFill>
                  <a:srgbClr val="FFFFFF"/>
                </a:solidFill>
                <a:latin typeface="Trebuchet MS"/>
                <a:cs typeface="Trebuchet MS"/>
              </a:rPr>
              <a:t>b</a:t>
            </a:r>
            <a:r>
              <a:rPr sz="3050" spc="-185" dirty="0">
                <a:solidFill>
                  <a:srgbClr val="FFFFFF"/>
                </a:solidFill>
                <a:latin typeface="Trebuchet MS"/>
                <a:cs typeface="Trebuchet MS"/>
              </a:rPr>
              <a:t>i</a:t>
            </a:r>
            <a:r>
              <a:rPr sz="3050" spc="120" dirty="0">
                <a:solidFill>
                  <a:srgbClr val="FFFFFF"/>
                </a:solidFill>
                <a:latin typeface="Trebuchet MS"/>
                <a:cs typeface="Trebuchet MS"/>
              </a:rPr>
              <a:t>gg</a:t>
            </a:r>
            <a:r>
              <a:rPr sz="3050" spc="-110" dirty="0">
                <a:solidFill>
                  <a:srgbClr val="FFFFFF"/>
                </a:solidFill>
                <a:latin typeface="Trebuchet MS"/>
                <a:cs typeface="Trebuchet MS"/>
              </a:rPr>
              <a:t>e</a:t>
            </a:r>
            <a:r>
              <a:rPr sz="3050" spc="45" dirty="0">
                <a:solidFill>
                  <a:srgbClr val="FFFFFF"/>
                </a:solidFill>
                <a:latin typeface="Trebuchet MS"/>
                <a:cs typeface="Trebuchet MS"/>
              </a:rPr>
              <a:t>s</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sz="3050" spc="-210" dirty="0">
                <a:solidFill>
                  <a:srgbClr val="FFFFFF"/>
                </a:solidFill>
                <a:latin typeface="Trebuchet MS"/>
                <a:cs typeface="Trebuchet MS"/>
              </a:rPr>
              <a:t>c</a:t>
            </a:r>
            <a:r>
              <a:rPr sz="3050" spc="125" dirty="0">
                <a:solidFill>
                  <a:srgbClr val="FFFFFF"/>
                </a:solidFill>
                <a:latin typeface="Trebuchet MS"/>
                <a:cs typeface="Trebuchet MS"/>
              </a:rPr>
              <a:t>o</a:t>
            </a:r>
            <a:r>
              <a:rPr sz="3050" spc="15" dirty="0">
                <a:solidFill>
                  <a:srgbClr val="FFFFFF"/>
                </a:solidFill>
                <a:latin typeface="Trebuchet MS"/>
                <a:cs typeface="Trebuchet MS"/>
              </a:rPr>
              <a:t>n</a:t>
            </a:r>
            <a:r>
              <a:rPr sz="3050" spc="-210" dirty="0">
                <a:solidFill>
                  <a:srgbClr val="FFFFFF"/>
                </a:solidFill>
                <a:latin typeface="Trebuchet MS"/>
                <a:cs typeface="Trebuchet MS"/>
              </a:rPr>
              <a:t>c</a:t>
            </a:r>
            <a:r>
              <a:rPr sz="3050" spc="-110" dirty="0">
                <a:solidFill>
                  <a:srgbClr val="FFFFFF"/>
                </a:solidFill>
                <a:latin typeface="Trebuchet MS"/>
                <a:cs typeface="Trebuchet MS"/>
              </a:rPr>
              <a:t>e</a:t>
            </a:r>
            <a:r>
              <a:rPr sz="3050" spc="-150" dirty="0">
                <a:solidFill>
                  <a:srgbClr val="FFFFFF"/>
                </a:solidFill>
                <a:latin typeface="Trebuchet MS"/>
                <a:cs typeface="Trebuchet MS"/>
              </a:rPr>
              <a:t>r</a:t>
            </a:r>
            <a:r>
              <a:rPr sz="3050" spc="15" dirty="0">
                <a:solidFill>
                  <a:srgbClr val="FFFFFF"/>
                </a:solidFill>
                <a:latin typeface="Trebuchet MS"/>
                <a:cs typeface="Trebuchet MS"/>
              </a:rPr>
              <a:t>n</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45" dirty="0">
                <a:solidFill>
                  <a:srgbClr val="FFFFFF"/>
                </a:solidFill>
                <a:latin typeface="Trebuchet MS"/>
                <a:cs typeface="Trebuchet MS"/>
              </a:rPr>
              <a:t>b</a:t>
            </a:r>
            <a:r>
              <a:rPr sz="3050" spc="125" dirty="0">
                <a:solidFill>
                  <a:srgbClr val="FFFFFF"/>
                </a:solidFill>
                <a:latin typeface="Trebuchet MS"/>
                <a:cs typeface="Trebuchet MS"/>
              </a:rPr>
              <a:t>o</a:t>
            </a:r>
            <a:r>
              <a:rPr sz="3050" spc="-50" dirty="0">
                <a:solidFill>
                  <a:srgbClr val="FFFFFF"/>
                </a:solidFill>
                <a:latin typeface="Trebuchet MS"/>
                <a:cs typeface="Trebuchet MS"/>
              </a:rPr>
              <a:t>u</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sz="3050" spc="75" dirty="0">
                <a:solidFill>
                  <a:srgbClr val="FFFFFF"/>
                </a:solidFill>
                <a:latin typeface="Trebuchet MS"/>
                <a:cs typeface="Trebuchet MS"/>
              </a:rPr>
              <a:t>A</a:t>
            </a:r>
            <a:r>
              <a:rPr sz="3050" spc="-55" dirty="0">
                <a:solidFill>
                  <a:srgbClr val="FFFFFF"/>
                </a:solidFill>
                <a:latin typeface="Trebuchet MS"/>
                <a:cs typeface="Trebuchet MS"/>
              </a:rPr>
              <a:t>I  </a:t>
            </a:r>
            <a:r>
              <a:rPr sz="3050" spc="-70" dirty="0">
                <a:solidFill>
                  <a:srgbClr val="FFFFFF"/>
                </a:solidFill>
                <a:latin typeface="Trebuchet MS"/>
                <a:cs typeface="Trebuchet MS"/>
              </a:rPr>
              <a:t>is</a:t>
            </a:r>
            <a:r>
              <a:rPr sz="3050" spc="-215" dirty="0">
                <a:solidFill>
                  <a:srgbClr val="FFFFFF"/>
                </a:solidFill>
                <a:latin typeface="Trebuchet MS"/>
                <a:cs typeface="Trebuchet MS"/>
              </a:rPr>
              <a:t> </a:t>
            </a:r>
            <a:r>
              <a:rPr sz="3050" spc="-75" dirty="0">
                <a:solidFill>
                  <a:srgbClr val="FFFFFF"/>
                </a:solidFill>
                <a:latin typeface="Trebuchet MS"/>
                <a:cs typeface="Trebuchet MS"/>
              </a:rPr>
              <a:t>its</a:t>
            </a:r>
            <a:r>
              <a:rPr sz="3050" spc="-215" dirty="0">
                <a:solidFill>
                  <a:srgbClr val="FFFFFF"/>
                </a:solidFill>
                <a:latin typeface="Trebuchet MS"/>
                <a:cs typeface="Trebuchet MS"/>
              </a:rPr>
              <a:t> </a:t>
            </a:r>
            <a:r>
              <a:rPr sz="3050" spc="-90" dirty="0">
                <a:solidFill>
                  <a:srgbClr val="FFFFFF"/>
                </a:solidFill>
                <a:latin typeface="Trebuchet MS"/>
                <a:cs typeface="Trebuchet MS"/>
              </a:rPr>
              <a:t>impact</a:t>
            </a:r>
            <a:r>
              <a:rPr sz="3050" spc="-215" dirty="0">
                <a:solidFill>
                  <a:srgbClr val="FFFFFF"/>
                </a:solidFill>
                <a:latin typeface="Trebuchet MS"/>
                <a:cs typeface="Trebuchet MS"/>
              </a:rPr>
              <a:t> </a:t>
            </a:r>
            <a:r>
              <a:rPr sz="3050" spc="70" dirty="0">
                <a:solidFill>
                  <a:srgbClr val="FFFFFF"/>
                </a:solidFill>
                <a:latin typeface="Trebuchet MS"/>
                <a:cs typeface="Trebuchet MS"/>
              </a:rPr>
              <a:t>on</a:t>
            </a:r>
            <a:r>
              <a:rPr sz="3050" spc="-215" dirty="0">
                <a:solidFill>
                  <a:srgbClr val="FFFFFF"/>
                </a:solidFill>
                <a:latin typeface="Trebuchet MS"/>
                <a:cs typeface="Trebuchet MS"/>
              </a:rPr>
              <a:t> </a:t>
            </a:r>
            <a:r>
              <a:rPr sz="3050" spc="-150" dirty="0">
                <a:solidFill>
                  <a:srgbClr val="FFFFFF"/>
                </a:solidFill>
                <a:latin typeface="Trebuchet MS"/>
                <a:cs typeface="Trebuchet MS"/>
              </a:rPr>
              <a:t>jobs.</a:t>
            </a:r>
            <a:r>
              <a:rPr sz="3050" spc="-215" dirty="0">
                <a:solidFill>
                  <a:srgbClr val="FFFFFF"/>
                </a:solidFill>
                <a:latin typeface="Trebuchet MS"/>
                <a:cs typeface="Trebuchet MS"/>
              </a:rPr>
              <a:t> </a:t>
            </a:r>
            <a:r>
              <a:rPr sz="3050" spc="-40" dirty="0">
                <a:solidFill>
                  <a:srgbClr val="FFFFFF"/>
                </a:solidFill>
                <a:latin typeface="Trebuchet MS"/>
                <a:cs typeface="Trebuchet MS"/>
              </a:rPr>
              <a:t>While</a:t>
            </a:r>
            <a:r>
              <a:rPr sz="3050" spc="-215" dirty="0">
                <a:solidFill>
                  <a:srgbClr val="FFFFFF"/>
                </a:solidFill>
                <a:latin typeface="Trebuchet MS"/>
                <a:cs typeface="Trebuchet MS"/>
              </a:rPr>
              <a:t> </a:t>
            </a:r>
            <a:r>
              <a:rPr sz="3050" spc="-140" dirty="0">
                <a:solidFill>
                  <a:srgbClr val="FFFFFF"/>
                </a:solidFill>
                <a:latin typeface="Trebuchet MS"/>
                <a:cs typeface="Trebuchet MS"/>
              </a:rPr>
              <a:t>it</a:t>
            </a:r>
            <a:r>
              <a:rPr sz="3050" spc="-215" dirty="0">
                <a:solidFill>
                  <a:srgbClr val="FFFFFF"/>
                </a:solidFill>
                <a:latin typeface="Trebuchet MS"/>
                <a:cs typeface="Trebuchet MS"/>
              </a:rPr>
              <a:t> </a:t>
            </a:r>
            <a:r>
              <a:rPr sz="3050" spc="-20" dirty="0">
                <a:solidFill>
                  <a:srgbClr val="FFFFFF"/>
                </a:solidFill>
                <a:latin typeface="Trebuchet MS"/>
                <a:cs typeface="Trebuchet MS"/>
              </a:rPr>
              <a:t>may</a:t>
            </a:r>
            <a:r>
              <a:rPr sz="3050" spc="-215" dirty="0">
                <a:solidFill>
                  <a:srgbClr val="FFFFFF"/>
                </a:solidFill>
                <a:latin typeface="Trebuchet MS"/>
                <a:cs typeface="Trebuchet MS"/>
              </a:rPr>
              <a:t> </a:t>
            </a:r>
            <a:r>
              <a:rPr sz="3050" spc="-110" dirty="0">
                <a:solidFill>
                  <a:srgbClr val="FFFFFF"/>
                </a:solidFill>
                <a:latin typeface="Trebuchet MS"/>
                <a:cs typeface="Trebuchet MS"/>
              </a:rPr>
              <a:t>lead </a:t>
            </a:r>
            <a:r>
              <a:rPr sz="3050" spc="-105" dirty="0">
                <a:solidFill>
                  <a:srgbClr val="FFFFFF"/>
                </a:solidFill>
                <a:latin typeface="Trebuchet MS"/>
                <a:cs typeface="Trebuchet MS"/>
              </a:rPr>
              <a:t> </a:t>
            </a:r>
            <a:r>
              <a:rPr sz="3050" spc="10" dirty="0">
                <a:solidFill>
                  <a:srgbClr val="FFFFFF"/>
                </a:solidFill>
                <a:latin typeface="Trebuchet MS"/>
                <a:cs typeface="Trebuchet MS"/>
              </a:rPr>
              <a:t>to</a:t>
            </a:r>
            <a:r>
              <a:rPr sz="3050" spc="-210" dirty="0">
                <a:solidFill>
                  <a:srgbClr val="FFFFFF"/>
                </a:solidFill>
                <a:latin typeface="Trebuchet MS"/>
                <a:cs typeface="Trebuchet MS"/>
              </a:rPr>
              <a:t> </a:t>
            </a:r>
            <a:r>
              <a:rPr sz="3050" spc="-120" dirty="0">
                <a:solidFill>
                  <a:srgbClr val="FFFFFF"/>
                </a:solidFill>
                <a:latin typeface="Trebuchet MS"/>
                <a:cs typeface="Trebuchet MS"/>
              </a:rPr>
              <a:t>job</a:t>
            </a:r>
            <a:r>
              <a:rPr sz="3050" spc="-204" dirty="0">
                <a:solidFill>
                  <a:srgbClr val="FFFFFF"/>
                </a:solidFill>
                <a:latin typeface="Trebuchet MS"/>
                <a:cs typeface="Trebuchet MS"/>
              </a:rPr>
              <a:t> </a:t>
            </a:r>
            <a:r>
              <a:rPr sz="3050" spc="-85" dirty="0">
                <a:solidFill>
                  <a:srgbClr val="FFFFFF"/>
                </a:solidFill>
                <a:latin typeface="Trebuchet MS"/>
                <a:cs typeface="Trebuchet MS"/>
              </a:rPr>
              <a:t>displacement</a:t>
            </a:r>
            <a:r>
              <a:rPr sz="3050" spc="-210" dirty="0">
                <a:solidFill>
                  <a:srgbClr val="FFFFFF"/>
                </a:solidFill>
                <a:latin typeface="Trebuchet MS"/>
                <a:cs typeface="Trebuchet MS"/>
              </a:rPr>
              <a:t> </a:t>
            </a:r>
            <a:r>
              <a:rPr sz="3050" spc="-85" dirty="0">
                <a:solidFill>
                  <a:srgbClr val="FFFFFF"/>
                </a:solidFill>
                <a:latin typeface="Trebuchet MS"/>
                <a:cs typeface="Trebuchet MS"/>
              </a:rPr>
              <a:t>in</a:t>
            </a:r>
            <a:r>
              <a:rPr sz="3050" spc="-204" dirty="0">
                <a:solidFill>
                  <a:srgbClr val="FFFFFF"/>
                </a:solidFill>
                <a:latin typeface="Trebuchet MS"/>
                <a:cs typeface="Trebuchet MS"/>
              </a:rPr>
              <a:t> </a:t>
            </a:r>
            <a:r>
              <a:rPr sz="3050" spc="15" dirty="0">
                <a:solidFill>
                  <a:srgbClr val="FFFFFF"/>
                </a:solidFill>
                <a:latin typeface="Trebuchet MS"/>
                <a:cs typeface="Trebuchet MS"/>
              </a:rPr>
              <a:t>some</a:t>
            </a:r>
            <a:r>
              <a:rPr sz="3050" spc="-204" dirty="0">
                <a:solidFill>
                  <a:srgbClr val="FFFFFF"/>
                </a:solidFill>
                <a:latin typeface="Trebuchet MS"/>
                <a:cs typeface="Trebuchet MS"/>
              </a:rPr>
              <a:t> </a:t>
            </a:r>
            <a:r>
              <a:rPr sz="3050" spc="-110" dirty="0">
                <a:solidFill>
                  <a:srgbClr val="FFFFFF"/>
                </a:solidFill>
                <a:latin typeface="Trebuchet MS"/>
                <a:cs typeface="Trebuchet MS"/>
              </a:rPr>
              <a:t>industries, </a:t>
            </a:r>
            <a:r>
              <a:rPr sz="3050" spc="-905" dirty="0">
                <a:solidFill>
                  <a:srgbClr val="FFFFFF"/>
                </a:solidFill>
                <a:latin typeface="Trebuchet MS"/>
                <a:cs typeface="Trebuchet MS"/>
              </a:rPr>
              <a:t> </a:t>
            </a:r>
            <a:r>
              <a:rPr sz="3050" spc="-185" dirty="0">
                <a:solidFill>
                  <a:srgbClr val="FFFFFF"/>
                </a:solidFill>
                <a:latin typeface="Trebuchet MS"/>
                <a:cs typeface="Trebuchet MS"/>
              </a:rPr>
              <a:t>i</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sz="3050" spc="-185" dirty="0">
                <a:solidFill>
                  <a:srgbClr val="FFFFFF"/>
                </a:solidFill>
                <a:latin typeface="Trebuchet MS"/>
                <a:cs typeface="Trebuchet MS"/>
              </a:rPr>
              <a:t>c</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215" dirty="0">
                <a:solidFill>
                  <a:srgbClr val="FFFFFF"/>
                </a:solidFill>
                <a:latin typeface="Trebuchet MS"/>
                <a:cs typeface="Trebuchet MS"/>
              </a:rPr>
              <a:t>l</a:t>
            </a:r>
            <a:r>
              <a:rPr sz="3050" spc="45" dirty="0">
                <a:solidFill>
                  <a:srgbClr val="FFFFFF"/>
                </a:solidFill>
                <a:latin typeface="Trebuchet MS"/>
                <a:cs typeface="Trebuchet MS"/>
              </a:rPr>
              <a:t>s</a:t>
            </a:r>
            <a:r>
              <a:rPr sz="3050" spc="125" dirty="0">
                <a:solidFill>
                  <a:srgbClr val="FFFFFF"/>
                </a:solidFill>
                <a:latin typeface="Trebuchet MS"/>
                <a:cs typeface="Trebuchet MS"/>
              </a:rPr>
              <a:t>o</a:t>
            </a:r>
            <a:r>
              <a:rPr sz="3050" spc="-215" dirty="0">
                <a:solidFill>
                  <a:srgbClr val="FFFFFF"/>
                </a:solidFill>
                <a:latin typeface="Trebuchet MS"/>
                <a:cs typeface="Trebuchet MS"/>
              </a:rPr>
              <a:t> </a:t>
            </a:r>
            <a:r>
              <a:rPr sz="3050" spc="-170" dirty="0">
                <a:solidFill>
                  <a:srgbClr val="FFFFFF"/>
                </a:solidFill>
                <a:latin typeface="Trebuchet MS"/>
                <a:cs typeface="Trebuchet MS"/>
              </a:rPr>
              <a:t>c</a:t>
            </a:r>
            <a:r>
              <a:rPr sz="3050" spc="-200" dirty="0">
                <a:solidFill>
                  <a:srgbClr val="FFFFFF"/>
                </a:solidFill>
                <a:latin typeface="Trebuchet MS"/>
                <a:cs typeface="Trebuchet MS"/>
              </a:rPr>
              <a:t>r</a:t>
            </a:r>
            <a:r>
              <a:rPr sz="3050" spc="-110" dirty="0">
                <a:solidFill>
                  <a:srgbClr val="FFFFFF"/>
                </a:solidFill>
                <a:latin typeface="Trebuchet MS"/>
                <a:cs typeface="Trebuchet MS"/>
              </a:rPr>
              <a:t>e</a:t>
            </a:r>
            <a:r>
              <a:rPr sz="3050" spc="-65" dirty="0">
                <a:solidFill>
                  <a:srgbClr val="FFFFFF"/>
                </a:solidFill>
                <a:latin typeface="Trebuchet MS"/>
                <a:cs typeface="Trebuchet MS"/>
              </a:rPr>
              <a:t>a</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15" dirty="0">
                <a:solidFill>
                  <a:srgbClr val="FFFFFF"/>
                </a:solidFill>
                <a:latin typeface="Trebuchet MS"/>
                <a:cs typeface="Trebuchet MS"/>
              </a:rPr>
              <a:t>n</a:t>
            </a:r>
            <a:r>
              <a:rPr sz="3050" spc="-110" dirty="0">
                <a:solidFill>
                  <a:srgbClr val="FFFFFF"/>
                </a:solidFill>
                <a:latin typeface="Trebuchet MS"/>
                <a:cs typeface="Trebuchet MS"/>
              </a:rPr>
              <a:t>e</a:t>
            </a:r>
            <a:r>
              <a:rPr sz="3050" spc="35" dirty="0">
                <a:solidFill>
                  <a:srgbClr val="FFFFFF"/>
                </a:solidFill>
                <a:latin typeface="Trebuchet MS"/>
                <a:cs typeface="Trebuchet MS"/>
              </a:rPr>
              <a:t>w</a:t>
            </a:r>
            <a:r>
              <a:rPr sz="3050" spc="-215" dirty="0">
                <a:solidFill>
                  <a:srgbClr val="FFFFFF"/>
                </a:solidFill>
                <a:latin typeface="Trebuchet MS"/>
                <a:cs typeface="Trebuchet MS"/>
              </a:rPr>
              <a:t> </a:t>
            </a:r>
            <a:r>
              <a:rPr sz="3050" spc="125" dirty="0">
                <a:solidFill>
                  <a:srgbClr val="FFFFFF"/>
                </a:solidFill>
                <a:latin typeface="Trebuchet MS"/>
                <a:cs typeface="Trebuchet MS"/>
              </a:rPr>
              <a:t>o</a:t>
            </a:r>
            <a:r>
              <a:rPr sz="3050" spc="-40" dirty="0">
                <a:solidFill>
                  <a:srgbClr val="FFFFFF"/>
                </a:solidFill>
                <a:latin typeface="Trebuchet MS"/>
                <a:cs typeface="Trebuchet MS"/>
              </a:rPr>
              <a:t>pp</a:t>
            </a:r>
            <a:r>
              <a:rPr sz="3050" spc="125" dirty="0">
                <a:solidFill>
                  <a:srgbClr val="FFFFFF"/>
                </a:solidFill>
                <a:latin typeface="Trebuchet MS"/>
                <a:cs typeface="Trebuchet MS"/>
              </a:rPr>
              <a:t>o</a:t>
            </a:r>
            <a:r>
              <a:rPr sz="3050" spc="-150" dirty="0">
                <a:solidFill>
                  <a:srgbClr val="FFFFFF"/>
                </a:solidFill>
                <a:latin typeface="Trebuchet MS"/>
                <a:cs typeface="Trebuchet MS"/>
              </a:rPr>
              <a:t>r</a:t>
            </a:r>
            <a:r>
              <a:rPr sz="3050" spc="-90" dirty="0">
                <a:solidFill>
                  <a:srgbClr val="FFFFFF"/>
                </a:solidFill>
                <a:latin typeface="Trebuchet MS"/>
                <a:cs typeface="Trebuchet MS"/>
              </a:rPr>
              <a:t>t</a:t>
            </a:r>
            <a:r>
              <a:rPr sz="3050" spc="-50" dirty="0">
                <a:solidFill>
                  <a:srgbClr val="FFFFFF"/>
                </a:solidFill>
                <a:latin typeface="Trebuchet MS"/>
                <a:cs typeface="Trebuchet MS"/>
              </a:rPr>
              <a:t>u</a:t>
            </a:r>
            <a:r>
              <a:rPr sz="3050" spc="15" dirty="0">
                <a:solidFill>
                  <a:srgbClr val="FFFFFF"/>
                </a:solidFill>
                <a:latin typeface="Trebuchet MS"/>
                <a:cs typeface="Trebuchet MS"/>
              </a:rPr>
              <a:t>n</a:t>
            </a:r>
            <a:r>
              <a:rPr sz="3050" spc="-185" dirty="0">
                <a:solidFill>
                  <a:srgbClr val="FFFFFF"/>
                </a:solidFill>
                <a:latin typeface="Trebuchet MS"/>
                <a:cs typeface="Trebuchet MS"/>
              </a:rPr>
              <a:t>i</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110" dirty="0">
                <a:solidFill>
                  <a:srgbClr val="FFFFFF"/>
                </a:solidFill>
                <a:latin typeface="Trebuchet MS"/>
                <a:cs typeface="Trebuchet MS"/>
              </a:rPr>
              <a:t>e</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85" dirty="0" err="1">
                <a:solidFill>
                  <a:srgbClr val="FFFFFF"/>
                </a:solidFill>
                <a:latin typeface="Trebuchet MS"/>
                <a:cs typeface="Trebuchet MS"/>
              </a:rPr>
              <a:t>i</a:t>
            </a:r>
            <a:r>
              <a:rPr lang="en-IN" sz="3050" spc="10" dirty="0">
                <a:solidFill>
                  <a:srgbClr val="FFFFFF"/>
                </a:solidFill>
                <a:latin typeface="Trebuchet MS"/>
                <a:cs typeface="Trebuchet MS"/>
              </a:rPr>
              <a:t>n  </a:t>
            </a:r>
            <a:r>
              <a:rPr lang="en-IN" sz="3050" spc="-90" dirty="0">
                <a:solidFill>
                  <a:srgbClr val="FFFFFF"/>
                </a:solidFill>
                <a:latin typeface="Trebuchet MS"/>
                <a:cs typeface="Trebuchet MS"/>
              </a:rPr>
              <a:t>o</a:t>
            </a:r>
            <a:r>
              <a:rPr sz="3050" spc="-90" dirty="0" err="1">
                <a:solidFill>
                  <a:srgbClr val="FFFFFF"/>
                </a:solidFill>
                <a:latin typeface="Trebuchet MS"/>
                <a:cs typeface="Trebuchet MS"/>
              </a:rPr>
              <a:t>thers</a:t>
            </a:r>
            <a:r>
              <a:rPr sz="3050" spc="-90" dirty="0">
                <a:solidFill>
                  <a:srgbClr val="FFFFFF"/>
                </a:solidFill>
                <a:latin typeface="Trebuchet MS"/>
                <a:cs typeface="Trebuchet MS"/>
              </a:rPr>
              <a:t>.</a:t>
            </a:r>
            <a:r>
              <a:rPr lang="en-IN" sz="3050" spc="-90" dirty="0">
                <a:solidFill>
                  <a:srgbClr val="FFFFFF"/>
                </a:solidFill>
                <a:latin typeface="Trebuchet MS"/>
                <a:cs typeface="Trebuchet MS"/>
              </a:rPr>
              <a:t> </a:t>
            </a:r>
            <a:r>
              <a:rPr lang="en-IN" sz="3050" spc="-45" dirty="0">
                <a:solidFill>
                  <a:schemeClr val="tx2">
                    <a:lumMod val="20000"/>
                    <a:lumOff val="80000"/>
                  </a:schemeClr>
                </a:solidFill>
                <a:latin typeface="Trebuchet MS"/>
                <a:cs typeface="Trebuchet MS"/>
              </a:rPr>
              <a:t>Upskilling </a:t>
            </a:r>
            <a:r>
              <a:rPr lang="en-IN" sz="3050" spc="-30" dirty="0">
                <a:solidFill>
                  <a:schemeClr val="tx2">
                    <a:lumMod val="20000"/>
                    <a:lumOff val="80000"/>
                  </a:schemeClr>
                </a:solidFill>
                <a:latin typeface="Trebuchet MS"/>
                <a:cs typeface="Trebuchet MS"/>
              </a:rPr>
              <a:t>and </a:t>
            </a:r>
            <a:r>
              <a:rPr lang="en-IN" sz="3050" spc="-95" dirty="0">
                <a:solidFill>
                  <a:schemeClr val="tx2">
                    <a:lumMod val="20000"/>
                    <a:lumOff val="80000"/>
                  </a:schemeClr>
                </a:solidFill>
                <a:latin typeface="Trebuchet MS"/>
                <a:cs typeface="Trebuchet MS"/>
              </a:rPr>
              <a:t>reskilling</a:t>
            </a:r>
            <a:r>
              <a:rPr lang="en-US" sz="3050" spc="-95" dirty="0">
                <a:latin typeface="Trebuchet MS"/>
                <a:cs typeface="Trebuchet MS"/>
              </a:rPr>
              <a:t> </a:t>
            </a:r>
            <a:r>
              <a:rPr lang="en-US" sz="3050" spc="-145" dirty="0">
                <a:solidFill>
                  <a:srgbClr val="FFFFFF"/>
                </a:solidFill>
                <a:latin typeface="Trebuchet MS"/>
                <a:cs typeface="Trebuchet MS"/>
              </a:rPr>
              <a:t>will </a:t>
            </a:r>
            <a:r>
              <a:rPr lang="en-US" sz="3050" spc="-80" dirty="0">
                <a:solidFill>
                  <a:srgbClr val="FFFFFF"/>
                </a:solidFill>
                <a:latin typeface="Trebuchet MS"/>
                <a:cs typeface="Trebuchet MS"/>
              </a:rPr>
              <a:t>be </a:t>
            </a:r>
            <a:r>
              <a:rPr lang="en-US" sz="3050" spc="-905" dirty="0">
                <a:solidFill>
                  <a:srgbClr val="FFFFFF"/>
                </a:solidFill>
                <a:latin typeface="Trebuchet MS"/>
                <a:cs typeface="Trebuchet MS"/>
              </a:rPr>
              <a:t> </a:t>
            </a:r>
            <a:r>
              <a:rPr lang="en-US" sz="3050" spc="-170" dirty="0">
                <a:solidFill>
                  <a:srgbClr val="FFFFFF"/>
                </a:solidFill>
                <a:latin typeface="Trebuchet MS"/>
                <a:cs typeface="Trebuchet MS"/>
              </a:rPr>
              <a:t>c</a:t>
            </a:r>
            <a:r>
              <a:rPr lang="en-US" sz="3050" spc="-150" dirty="0">
                <a:solidFill>
                  <a:srgbClr val="FFFFFF"/>
                </a:solidFill>
                <a:latin typeface="Trebuchet MS"/>
                <a:cs typeface="Trebuchet MS"/>
              </a:rPr>
              <a:t>r</a:t>
            </a:r>
            <a:r>
              <a:rPr lang="en-US" sz="3050" spc="-50" dirty="0">
                <a:solidFill>
                  <a:srgbClr val="FFFFFF"/>
                </a:solidFill>
                <a:latin typeface="Trebuchet MS"/>
                <a:cs typeface="Trebuchet MS"/>
              </a:rPr>
              <a:t>u</a:t>
            </a:r>
            <a:r>
              <a:rPr lang="en-US" sz="3050" spc="-170" dirty="0">
                <a:solidFill>
                  <a:srgbClr val="FFFFFF"/>
                </a:solidFill>
                <a:latin typeface="Trebuchet MS"/>
                <a:cs typeface="Trebuchet MS"/>
              </a:rPr>
              <a:t>c</a:t>
            </a:r>
            <a:r>
              <a:rPr lang="en-US" sz="3050" spc="-185" dirty="0">
                <a:solidFill>
                  <a:srgbClr val="FFFFFF"/>
                </a:solidFill>
                <a:latin typeface="Trebuchet MS"/>
                <a:cs typeface="Trebuchet MS"/>
              </a:rPr>
              <a:t>i</a:t>
            </a:r>
            <a:r>
              <a:rPr lang="en-US" sz="3050" spc="-65" dirty="0">
                <a:solidFill>
                  <a:srgbClr val="FFFFFF"/>
                </a:solidFill>
                <a:latin typeface="Trebuchet MS"/>
                <a:cs typeface="Trebuchet MS"/>
              </a:rPr>
              <a:t>a</a:t>
            </a:r>
            <a:r>
              <a:rPr lang="en-US" sz="3050" spc="-215" dirty="0">
                <a:solidFill>
                  <a:srgbClr val="FFFFFF"/>
                </a:solidFill>
                <a:latin typeface="Trebuchet MS"/>
                <a:cs typeface="Trebuchet MS"/>
              </a:rPr>
              <a:t>l </a:t>
            </a:r>
            <a:r>
              <a:rPr lang="en-US" sz="3050" spc="-114" dirty="0">
                <a:solidFill>
                  <a:srgbClr val="FFFFFF"/>
                </a:solidFill>
                <a:latin typeface="Trebuchet MS"/>
                <a:cs typeface="Trebuchet MS"/>
              </a:rPr>
              <a:t>f</a:t>
            </a:r>
            <a:r>
              <a:rPr lang="en-US" sz="3050" spc="125" dirty="0">
                <a:solidFill>
                  <a:srgbClr val="FFFFFF"/>
                </a:solidFill>
                <a:latin typeface="Trebuchet MS"/>
                <a:cs typeface="Trebuchet MS"/>
              </a:rPr>
              <a:t>o</a:t>
            </a:r>
            <a:r>
              <a:rPr lang="en-US" sz="3050" spc="-150" dirty="0">
                <a:solidFill>
                  <a:srgbClr val="FFFFFF"/>
                </a:solidFill>
                <a:latin typeface="Trebuchet MS"/>
                <a:cs typeface="Trebuchet MS"/>
              </a:rPr>
              <a:t>r</a:t>
            </a:r>
            <a:r>
              <a:rPr lang="en-US" sz="3050" spc="-215" dirty="0">
                <a:solidFill>
                  <a:srgbClr val="FFFFFF"/>
                </a:solidFill>
                <a:latin typeface="Trebuchet MS"/>
                <a:cs typeface="Trebuchet MS"/>
              </a:rPr>
              <a:t> </a:t>
            </a:r>
            <a:r>
              <a:rPr lang="en-US" sz="3050" spc="35" dirty="0">
                <a:solidFill>
                  <a:srgbClr val="FFFFFF"/>
                </a:solidFill>
                <a:latin typeface="Trebuchet MS"/>
                <a:cs typeface="Trebuchet MS"/>
              </a:rPr>
              <a:t>w</a:t>
            </a:r>
            <a:r>
              <a:rPr lang="en-US" sz="3050" spc="125" dirty="0">
                <a:solidFill>
                  <a:srgbClr val="FFFFFF"/>
                </a:solidFill>
                <a:latin typeface="Trebuchet MS"/>
                <a:cs typeface="Trebuchet MS"/>
              </a:rPr>
              <a:t>o</a:t>
            </a:r>
            <a:r>
              <a:rPr lang="en-US" sz="3050" spc="-150" dirty="0">
                <a:solidFill>
                  <a:srgbClr val="FFFFFF"/>
                </a:solidFill>
                <a:latin typeface="Trebuchet MS"/>
                <a:cs typeface="Trebuchet MS"/>
              </a:rPr>
              <a:t>r</a:t>
            </a:r>
            <a:r>
              <a:rPr lang="en-US" sz="3050" spc="-80" dirty="0">
                <a:solidFill>
                  <a:srgbClr val="FFFFFF"/>
                </a:solidFill>
                <a:latin typeface="Trebuchet MS"/>
                <a:cs typeface="Trebuchet MS"/>
              </a:rPr>
              <a:t>k</a:t>
            </a:r>
            <a:r>
              <a:rPr lang="en-US" sz="3050" spc="-110" dirty="0">
                <a:solidFill>
                  <a:srgbClr val="FFFFFF"/>
                </a:solidFill>
                <a:latin typeface="Trebuchet MS"/>
                <a:cs typeface="Trebuchet MS"/>
              </a:rPr>
              <a:t>e</a:t>
            </a:r>
            <a:r>
              <a:rPr lang="en-US" sz="3050" spc="-150" dirty="0">
                <a:solidFill>
                  <a:srgbClr val="FFFFFF"/>
                </a:solidFill>
                <a:latin typeface="Trebuchet MS"/>
                <a:cs typeface="Trebuchet MS"/>
              </a:rPr>
              <a:t>r</a:t>
            </a:r>
            <a:r>
              <a:rPr lang="en-US" sz="3050" spc="45" dirty="0">
                <a:solidFill>
                  <a:srgbClr val="FFFFFF"/>
                </a:solidFill>
                <a:latin typeface="Trebuchet MS"/>
                <a:cs typeface="Trebuchet MS"/>
              </a:rPr>
              <a:t>s</a:t>
            </a:r>
            <a:r>
              <a:rPr lang="en-US" sz="3050" spc="-215" dirty="0">
                <a:solidFill>
                  <a:srgbClr val="FFFFFF"/>
                </a:solidFill>
                <a:latin typeface="Trebuchet MS"/>
                <a:cs typeface="Trebuchet MS"/>
              </a:rPr>
              <a:t> </a:t>
            </a:r>
            <a:r>
              <a:rPr lang="en-US" sz="3050" spc="-105" dirty="0">
                <a:solidFill>
                  <a:srgbClr val="FFFFFF"/>
                </a:solidFill>
                <a:latin typeface="Trebuchet MS"/>
                <a:cs typeface="Trebuchet MS"/>
              </a:rPr>
              <a:t>t</a:t>
            </a:r>
            <a:r>
              <a:rPr lang="en-US" sz="3050" spc="125" dirty="0">
                <a:solidFill>
                  <a:srgbClr val="FFFFFF"/>
                </a:solidFill>
                <a:latin typeface="Trebuchet MS"/>
                <a:cs typeface="Trebuchet MS"/>
              </a:rPr>
              <a:t>o</a:t>
            </a:r>
            <a:r>
              <a:rPr lang="en-US" sz="3050" spc="-215" dirty="0">
                <a:solidFill>
                  <a:srgbClr val="FFFFFF"/>
                </a:solidFill>
                <a:latin typeface="Trebuchet MS"/>
                <a:cs typeface="Trebuchet MS"/>
              </a:rPr>
              <a:t> </a:t>
            </a:r>
            <a:r>
              <a:rPr lang="en-US" sz="3050" spc="-65" dirty="0">
                <a:solidFill>
                  <a:srgbClr val="FFFFFF"/>
                </a:solidFill>
                <a:latin typeface="Trebuchet MS"/>
                <a:cs typeface="Trebuchet MS"/>
              </a:rPr>
              <a:t>a</a:t>
            </a:r>
            <a:r>
              <a:rPr lang="en-US" sz="3050" spc="-45" dirty="0">
                <a:solidFill>
                  <a:srgbClr val="FFFFFF"/>
                </a:solidFill>
                <a:latin typeface="Trebuchet MS"/>
                <a:cs typeface="Trebuchet MS"/>
              </a:rPr>
              <a:t>d</a:t>
            </a:r>
            <a:r>
              <a:rPr lang="en-US" sz="3050" spc="-65" dirty="0">
                <a:solidFill>
                  <a:srgbClr val="FFFFFF"/>
                </a:solidFill>
                <a:latin typeface="Trebuchet MS"/>
                <a:cs typeface="Trebuchet MS"/>
              </a:rPr>
              <a:t>a</a:t>
            </a:r>
            <a:r>
              <a:rPr lang="en-US" sz="3050" spc="-55" dirty="0">
                <a:solidFill>
                  <a:srgbClr val="FFFFFF"/>
                </a:solidFill>
                <a:latin typeface="Trebuchet MS"/>
                <a:cs typeface="Trebuchet MS"/>
              </a:rPr>
              <a:t>p</a:t>
            </a:r>
            <a:r>
              <a:rPr lang="en-US" sz="3050" spc="-90" dirty="0">
                <a:solidFill>
                  <a:srgbClr val="FFFFFF"/>
                </a:solidFill>
                <a:latin typeface="Trebuchet MS"/>
                <a:cs typeface="Trebuchet MS"/>
              </a:rPr>
              <a:t>t</a:t>
            </a:r>
            <a:r>
              <a:rPr lang="en-US" sz="3050" spc="-215" dirty="0">
                <a:solidFill>
                  <a:srgbClr val="FFFFFF"/>
                </a:solidFill>
                <a:latin typeface="Trebuchet MS"/>
                <a:cs typeface="Trebuchet MS"/>
              </a:rPr>
              <a:t> </a:t>
            </a:r>
            <a:r>
              <a:rPr lang="en-US" sz="3050" spc="-105" dirty="0">
                <a:solidFill>
                  <a:srgbClr val="FFFFFF"/>
                </a:solidFill>
                <a:latin typeface="Trebuchet MS"/>
                <a:cs typeface="Trebuchet MS"/>
              </a:rPr>
              <a:t>t</a:t>
            </a:r>
            <a:r>
              <a:rPr lang="en-US" sz="3050" spc="125" dirty="0">
                <a:solidFill>
                  <a:srgbClr val="FFFFFF"/>
                </a:solidFill>
                <a:latin typeface="Trebuchet MS"/>
                <a:cs typeface="Trebuchet MS"/>
              </a:rPr>
              <a:t>o</a:t>
            </a:r>
            <a:r>
              <a:rPr lang="en-US" sz="3050" spc="-215" dirty="0">
                <a:solidFill>
                  <a:srgbClr val="FFFFFF"/>
                </a:solidFill>
                <a:latin typeface="Trebuchet MS"/>
                <a:cs typeface="Trebuchet MS"/>
              </a:rPr>
              <a:t> </a:t>
            </a:r>
            <a:r>
              <a:rPr lang="en-US" sz="3050" spc="-90" dirty="0">
                <a:solidFill>
                  <a:srgbClr val="FFFFFF"/>
                </a:solidFill>
                <a:latin typeface="Trebuchet MS"/>
                <a:cs typeface="Trebuchet MS"/>
              </a:rPr>
              <a:t>t</a:t>
            </a:r>
            <a:r>
              <a:rPr lang="en-US" sz="3050" spc="10" dirty="0">
                <a:solidFill>
                  <a:srgbClr val="FFFFFF"/>
                </a:solidFill>
                <a:latin typeface="Trebuchet MS"/>
                <a:cs typeface="Trebuchet MS"/>
              </a:rPr>
              <a:t>h</a:t>
            </a:r>
            <a:r>
              <a:rPr lang="en-US" sz="3050" spc="-110" dirty="0">
                <a:solidFill>
                  <a:srgbClr val="FFFFFF"/>
                </a:solidFill>
                <a:latin typeface="Trebuchet MS"/>
                <a:cs typeface="Trebuchet MS"/>
              </a:rPr>
              <a:t>e</a:t>
            </a:r>
            <a:endParaRPr lang="en-US" sz="3050" dirty="0">
              <a:latin typeface="Trebuchet MS"/>
              <a:cs typeface="Trebuchet MS"/>
            </a:endParaRPr>
          </a:p>
          <a:p>
            <a:pPr marR="5080" algn="r">
              <a:lnSpc>
                <a:spcPct val="100000"/>
              </a:lnSpc>
              <a:spcBef>
                <a:spcPts val="15"/>
              </a:spcBef>
            </a:pPr>
            <a:r>
              <a:rPr sz="3050" spc="-170" dirty="0">
                <a:solidFill>
                  <a:srgbClr val="FFFFFF"/>
                </a:solidFill>
                <a:latin typeface="Trebuchet MS"/>
                <a:cs typeface="Trebuchet MS"/>
              </a:rPr>
              <a:t>c</a:t>
            </a:r>
            <a:r>
              <a:rPr sz="3050" spc="10" dirty="0">
                <a:solidFill>
                  <a:srgbClr val="FFFFFF"/>
                </a:solidFill>
                <a:latin typeface="Trebuchet MS"/>
                <a:cs typeface="Trebuchet MS"/>
              </a:rPr>
              <a:t>h</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215" dirty="0">
                <a:solidFill>
                  <a:srgbClr val="FFFFFF"/>
                </a:solidFill>
                <a:latin typeface="Trebuchet MS"/>
                <a:cs typeface="Trebuchet MS"/>
              </a:rPr>
              <a:t> </a:t>
            </a:r>
            <a:r>
              <a:rPr sz="3050" spc="-430" dirty="0">
                <a:solidFill>
                  <a:srgbClr val="FFFFFF"/>
                </a:solidFill>
                <a:latin typeface="Trebuchet MS"/>
                <a:cs typeface="Trebuchet MS"/>
              </a:rPr>
              <a:t>j</a:t>
            </a:r>
            <a:r>
              <a:rPr sz="3050" spc="125" dirty="0">
                <a:solidFill>
                  <a:srgbClr val="FFFFFF"/>
                </a:solidFill>
                <a:latin typeface="Trebuchet MS"/>
                <a:cs typeface="Trebuchet MS"/>
              </a:rPr>
              <a:t>o</a:t>
            </a:r>
            <a:r>
              <a:rPr sz="3050" spc="-45" dirty="0">
                <a:solidFill>
                  <a:srgbClr val="FFFFFF"/>
                </a:solidFill>
                <a:latin typeface="Trebuchet MS"/>
                <a:cs typeface="Trebuchet MS"/>
              </a:rPr>
              <a:t>b</a:t>
            </a:r>
            <a:r>
              <a:rPr sz="3050" spc="-215" dirty="0">
                <a:solidFill>
                  <a:srgbClr val="FFFFFF"/>
                </a:solidFill>
                <a:latin typeface="Trebuchet MS"/>
                <a:cs typeface="Trebuchet MS"/>
              </a:rPr>
              <a:t> </a:t>
            </a:r>
            <a:r>
              <a:rPr sz="3050" spc="10" dirty="0">
                <a:solidFill>
                  <a:srgbClr val="FFFFFF"/>
                </a:solidFill>
                <a:latin typeface="Trebuchet MS"/>
                <a:cs typeface="Trebuchet MS"/>
              </a:rPr>
              <a:t>m</a:t>
            </a:r>
            <a:r>
              <a:rPr sz="3050" spc="-65" dirty="0">
                <a:solidFill>
                  <a:srgbClr val="FFFFFF"/>
                </a:solidFill>
                <a:latin typeface="Trebuchet MS"/>
                <a:cs typeface="Trebuchet MS"/>
              </a:rPr>
              <a:t>a</a:t>
            </a:r>
            <a:r>
              <a:rPr sz="3050" spc="-150" dirty="0">
                <a:solidFill>
                  <a:srgbClr val="FFFFFF"/>
                </a:solidFill>
                <a:latin typeface="Trebuchet MS"/>
                <a:cs typeface="Trebuchet MS"/>
              </a:rPr>
              <a:t>r</a:t>
            </a:r>
            <a:r>
              <a:rPr sz="3050" spc="-80" dirty="0">
                <a:solidFill>
                  <a:srgbClr val="FFFFFF"/>
                </a:solidFill>
                <a:latin typeface="Trebuchet MS"/>
                <a:cs typeface="Trebuchet MS"/>
              </a:rPr>
              <a:t>k</a:t>
            </a:r>
            <a:r>
              <a:rPr sz="3050" spc="-110" dirty="0">
                <a:solidFill>
                  <a:srgbClr val="FFFFFF"/>
                </a:solidFill>
                <a:latin typeface="Trebuchet MS"/>
                <a:cs typeface="Trebuchet MS"/>
              </a:rPr>
              <a:t>e</a:t>
            </a:r>
            <a:r>
              <a:rPr sz="3050" spc="-90" dirty="0">
                <a:solidFill>
                  <a:srgbClr val="FFFFFF"/>
                </a:solidFill>
                <a:latin typeface="Trebuchet MS"/>
                <a:cs typeface="Trebuchet MS"/>
              </a:rPr>
              <a:t>t</a:t>
            </a:r>
            <a:r>
              <a:rPr sz="3050" spc="-440" dirty="0">
                <a:solidFill>
                  <a:srgbClr val="FFFFFF"/>
                </a:solidFill>
                <a:latin typeface="Trebuchet MS"/>
                <a:cs typeface="Trebuchet MS"/>
              </a:rPr>
              <a:t>.</a:t>
            </a:r>
            <a:endParaRPr sz="3050" dirty="0">
              <a:latin typeface="Trebuchet MS"/>
              <a:cs typeface="Trebuchet MS"/>
            </a:endParaRPr>
          </a:p>
        </p:txBody>
      </p:sp>
      <p:sp>
        <p:nvSpPr>
          <p:cNvPr id="12" name="object 12"/>
          <p:cNvSpPr/>
          <p:nvPr/>
        </p:nvSpPr>
        <p:spPr>
          <a:xfrm>
            <a:off x="6314425" y="2314575"/>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13" name="object 13"/>
          <p:cNvPicPr/>
          <p:nvPr/>
        </p:nvPicPr>
        <p:blipFill>
          <a:blip r:embed="rId3" cstate="print"/>
          <a:stretch>
            <a:fillRect/>
          </a:stretch>
        </p:blipFill>
        <p:spPr>
          <a:xfrm>
            <a:off x="6714896" y="6823602"/>
            <a:ext cx="4571999" cy="3009899"/>
          </a:xfrm>
          <a:prstGeom prst="rect">
            <a:avLst/>
          </a:prstGeom>
        </p:spPr>
      </p:pic>
      <p:grpSp>
        <p:nvGrpSpPr>
          <p:cNvPr id="14" name="object 14"/>
          <p:cNvGrpSpPr/>
          <p:nvPr/>
        </p:nvGrpSpPr>
        <p:grpSpPr>
          <a:xfrm>
            <a:off x="0" y="686059"/>
            <a:ext cx="5807710" cy="9601200"/>
            <a:chOff x="0" y="686059"/>
            <a:chExt cx="5807710" cy="9601200"/>
          </a:xfrm>
        </p:grpSpPr>
        <p:sp>
          <p:nvSpPr>
            <p:cNvPr id="15" name="object 15"/>
            <p:cNvSpPr/>
            <p:nvPr/>
          </p:nvSpPr>
          <p:spPr>
            <a:xfrm>
              <a:off x="0" y="686059"/>
              <a:ext cx="2930525" cy="5860415"/>
            </a:xfrm>
            <a:custGeom>
              <a:avLst/>
              <a:gdLst/>
              <a:ahLst/>
              <a:cxnLst/>
              <a:rect l="l" t="t" r="r" b="b"/>
              <a:pathLst>
                <a:path w="2930525" h="5860415">
                  <a:moveTo>
                    <a:pt x="0" y="5860291"/>
                  </a:moveTo>
                  <a:lnTo>
                    <a:pt x="0" y="0"/>
                  </a:lnTo>
                  <a:lnTo>
                    <a:pt x="2930145" y="2929009"/>
                  </a:lnTo>
                  <a:lnTo>
                    <a:pt x="0" y="5860291"/>
                  </a:lnTo>
                  <a:close/>
                </a:path>
              </a:pathLst>
            </a:custGeom>
            <a:solidFill>
              <a:srgbClr val="484B67"/>
            </a:solidFill>
          </p:spPr>
          <p:txBody>
            <a:bodyPr wrap="square" lIns="0" tIns="0" rIns="0" bIns="0" rtlCol="0"/>
            <a:lstStyle/>
            <a:p>
              <a:endParaRPr/>
            </a:p>
          </p:txBody>
        </p:sp>
        <p:sp>
          <p:nvSpPr>
            <p:cNvPr id="16" name="object 16"/>
            <p:cNvSpPr/>
            <p:nvPr/>
          </p:nvSpPr>
          <p:spPr>
            <a:xfrm>
              <a:off x="0" y="6216955"/>
              <a:ext cx="3863975" cy="4070350"/>
            </a:xfrm>
            <a:custGeom>
              <a:avLst/>
              <a:gdLst/>
              <a:ahLst/>
              <a:cxnLst/>
              <a:rect l="l" t="t" r="r" b="b"/>
              <a:pathLst>
                <a:path w="3863975" h="4070350">
                  <a:moveTo>
                    <a:pt x="3018028" y="4070044"/>
                  </a:moveTo>
                  <a:lnTo>
                    <a:pt x="0" y="4070044"/>
                  </a:lnTo>
                  <a:lnTo>
                    <a:pt x="0" y="639648"/>
                  </a:lnTo>
                  <a:lnTo>
                    <a:pt x="639648" y="0"/>
                  </a:lnTo>
                  <a:lnTo>
                    <a:pt x="3863861" y="3224212"/>
                  </a:lnTo>
                  <a:lnTo>
                    <a:pt x="3018028" y="4070044"/>
                  </a:lnTo>
                  <a:close/>
                </a:path>
              </a:pathLst>
            </a:custGeom>
            <a:solidFill>
              <a:srgbClr val="6FB0D9"/>
            </a:solidFill>
          </p:spPr>
          <p:txBody>
            <a:bodyPr wrap="square" lIns="0" tIns="0" rIns="0" bIns="0" rtlCol="0"/>
            <a:lstStyle/>
            <a:p>
              <a:endParaRPr/>
            </a:p>
          </p:txBody>
        </p:sp>
        <p:pic>
          <p:nvPicPr>
            <p:cNvPr id="17" name="object 17"/>
            <p:cNvPicPr/>
            <p:nvPr/>
          </p:nvPicPr>
          <p:blipFill>
            <a:blip r:embed="rId4" cstate="print"/>
            <a:stretch>
              <a:fillRect/>
            </a:stretch>
          </p:blipFill>
          <p:spPr>
            <a:xfrm>
              <a:off x="1235271" y="6831425"/>
              <a:ext cx="4571999" cy="2914649"/>
            </a:xfrm>
            <a:prstGeom prst="rect">
              <a:avLst/>
            </a:prstGeom>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0"/>
              <a:ext cx="7082790" cy="5093970"/>
            </a:xfrm>
            <a:custGeom>
              <a:avLst/>
              <a:gdLst/>
              <a:ahLst/>
              <a:cxnLst/>
              <a:rect l="l" t="t" r="r" b="b"/>
              <a:pathLst>
                <a:path w="7082790" h="5093970">
                  <a:moveTo>
                    <a:pt x="2938869" y="3168319"/>
                  </a:moveTo>
                  <a:lnTo>
                    <a:pt x="1738312" y="1965261"/>
                  </a:lnTo>
                  <a:lnTo>
                    <a:pt x="0" y="3703574"/>
                  </a:lnTo>
                  <a:lnTo>
                    <a:pt x="1200556" y="4906632"/>
                  </a:lnTo>
                  <a:lnTo>
                    <a:pt x="2938869" y="3168319"/>
                  </a:lnTo>
                  <a:close/>
                </a:path>
                <a:path w="7082790" h="5093970">
                  <a:moveTo>
                    <a:pt x="7082752" y="558800"/>
                  </a:moveTo>
                  <a:lnTo>
                    <a:pt x="6523952" y="0"/>
                  </a:lnTo>
                  <a:lnTo>
                    <a:pt x="3813962" y="0"/>
                  </a:lnTo>
                  <a:lnTo>
                    <a:pt x="1944751" y="1869224"/>
                  </a:lnTo>
                  <a:lnTo>
                    <a:pt x="5168963" y="5093436"/>
                  </a:lnTo>
                  <a:lnTo>
                    <a:pt x="7082752" y="3179648"/>
                  </a:lnTo>
                  <a:lnTo>
                    <a:pt x="7082752" y="558800"/>
                  </a:lnTo>
                  <a:close/>
                </a:path>
              </a:pathLst>
            </a:custGeom>
            <a:solidFill>
              <a:srgbClr val="6FB0D9"/>
            </a:solidFill>
          </p:spPr>
          <p:txBody>
            <a:bodyPr wrap="square" lIns="0" tIns="0" rIns="0" bIns="0" rtlCol="0"/>
            <a:lstStyle/>
            <a:p>
              <a:endParaRPr/>
            </a:p>
          </p:txBody>
        </p:sp>
        <p:sp>
          <p:nvSpPr>
            <p:cNvPr id="4" name="object 4"/>
            <p:cNvSpPr/>
            <p:nvPr/>
          </p:nvSpPr>
          <p:spPr>
            <a:xfrm>
              <a:off x="10667499" y="1429999"/>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8"/>
              <a:ext cx="1753235" cy="1946275"/>
            </a:xfrm>
            <a:custGeom>
              <a:avLst/>
              <a:gdLst/>
              <a:ahLst/>
              <a:cxnLst/>
              <a:rect l="l" t="t" r="r" b="b"/>
              <a:pathLst>
                <a:path w="1753234" h="1946275">
                  <a:moveTo>
                    <a:pt x="194730" y="1946162"/>
                  </a:moveTo>
                  <a:lnTo>
                    <a:pt x="0" y="1751433"/>
                  </a:lnTo>
                  <a:lnTo>
                    <a:pt x="1752996" y="0"/>
                  </a:lnTo>
                  <a:lnTo>
                    <a:pt x="1752996" y="386504"/>
                  </a:lnTo>
                  <a:lnTo>
                    <a:pt x="194730" y="1946162"/>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4062767"/>
            <a:ext cx="6359525" cy="6224270"/>
            <a:chOff x="0" y="4062767"/>
            <a:chExt cx="6359525" cy="6224270"/>
          </a:xfrm>
        </p:grpSpPr>
        <p:sp>
          <p:nvSpPr>
            <p:cNvPr id="7" name="object 7"/>
            <p:cNvSpPr/>
            <p:nvPr/>
          </p:nvSpPr>
          <p:spPr>
            <a:xfrm>
              <a:off x="0" y="6801868"/>
              <a:ext cx="4617085" cy="3485515"/>
            </a:xfrm>
            <a:custGeom>
              <a:avLst/>
              <a:gdLst/>
              <a:ahLst/>
              <a:cxnLst/>
              <a:rect l="l" t="t" r="r" b="b"/>
              <a:pathLst>
                <a:path w="4617085" h="3485515">
                  <a:moveTo>
                    <a:pt x="4354489" y="3485130"/>
                  </a:moveTo>
                  <a:lnTo>
                    <a:pt x="0" y="3485130"/>
                  </a:lnTo>
                  <a:lnTo>
                    <a:pt x="0" y="1391804"/>
                  </a:lnTo>
                  <a:lnTo>
                    <a:pt x="1392344" y="0"/>
                  </a:lnTo>
                  <a:lnTo>
                    <a:pt x="4616557" y="3222961"/>
                  </a:lnTo>
                  <a:lnTo>
                    <a:pt x="4354489" y="3485130"/>
                  </a:lnTo>
                  <a:close/>
                </a:path>
              </a:pathLst>
            </a:custGeom>
            <a:solidFill>
              <a:srgbClr val="484B67"/>
            </a:solidFill>
          </p:spPr>
          <p:txBody>
            <a:bodyPr wrap="square" lIns="0" tIns="0" rIns="0" bIns="0" rtlCol="0"/>
            <a:lstStyle/>
            <a:p>
              <a:endParaRPr/>
            </a:p>
          </p:txBody>
        </p:sp>
        <p:sp>
          <p:nvSpPr>
            <p:cNvPr id="8" name="object 8"/>
            <p:cNvSpPr/>
            <p:nvPr/>
          </p:nvSpPr>
          <p:spPr>
            <a:xfrm>
              <a:off x="0" y="4062767"/>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a:p>
          </p:txBody>
        </p:sp>
        <p:pic>
          <p:nvPicPr>
            <p:cNvPr id="9" name="object 9"/>
            <p:cNvPicPr/>
            <p:nvPr/>
          </p:nvPicPr>
          <p:blipFill>
            <a:blip r:embed="rId2" cstate="print"/>
            <a:stretch>
              <a:fillRect/>
            </a:stretch>
          </p:blipFill>
          <p:spPr>
            <a:xfrm>
              <a:off x="3985781" y="5804340"/>
              <a:ext cx="2373433" cy="358303"/>
            </a:xfrm>
            <a:prstGeom prst="rect">
              <a:avLst/>
            </a:prstGeom>
          </p:spPr>
        </p:pic>
      </p:grpSp>
      <p:sp>
        <p:nvSpPr>
          <p:cNvPr id="10" name="object 10"/>
          <p:cNvSpPr txBox="1">
            <a:spLocks noGrp="1"/>
          </p:cNvSpPr>
          <p:nvPr>
            <p:ph type="title"/>
          </p:nvPr>
        </p:nvSpPr>
        <p:spPr>
          <a:xfrm>
            <a:off x="4966966" y="2409722"/>
            <a:ext cx="4653915" cy="962660"/>
          </a:xfrm>
          <a:prstGeom prst="rect">
            <a:avLst/>
          </a:prstGeom>
        </p:spPr>
        <p:txBody>
          <a:bodyPr vert="horz" wrap="square" lIns="0" tIns="12700" rIns="0" bIns="0" rtlCol="0">
            <a:spAutoFit/>
          </a:bodyPr>
          <a:lstStyle/>
          <a:p>
            <a:pPr marL="12700">
              <a:lnSpc>
                <a:spcPct val="100000"/>
              </a:lnSpc>
              <a:spcBef>
                <a:spcPts val="100"/>
              </a:spcBef>
            </a:pPr>
            <a:r>
              <a:rPr spc="105" dirty="0"/>
              <a:t>Regulating</a:t>
            </a:r>
            <a:r>
              <a:rPr spc="-70" dirty="0"/>
              <a:t> </a:t>
            </a:r>
            <a:r>
              <a:rPr spc="-5" dirty="0"/>
              <a:t>AI</a:t>
            </a:r>
          </a:p>
        </p:txBody>
      </p:sp>
      <p:pic>
        <p:nvPicPr>
          <p:cNvPr id="11" name="object 11"/>
          <p:cNvPicPr/>
          <p:nvPr/>
        </p:nvPicPr>
        <p:blipFill>
          <a:blip r:embed="rId3" cstate="print"/>
          <a:stretch>
            <a:fillRect/>
          </a:stretch>
        </p:blipFill>
        <p:spPr>
          <a:xfrm>
            <a:off x="7384103" y="5415192"/>
            <a:ext cx="2216657" cy="340053"/>
          </a:xfrm>
          <a:prstGeom prst="rect">
            <a:avLst/>
          </a:prstGeom>
        </p:spPr>
      </p:pic>
      <p:sp>
        <p:nvSpPr>
          <p:cNvPr id="12" name="object 12"/>
          <p:cNvSpPr txBox="1"/>
          <p:nvPr/>
        </p:nvSpPr>
        <p:spPr>
          <a:xfrm>
            <a:off x="3629660" y="4075922"/>
            <a:ext cx="5993765" cy="3313429"/>
          </a:xfrm>
          <a:prstGeom prst="rect">
            <a:avLst/>
          </a:prstGeom>
        </p:spPr>
        <p:txBody>
          <a:bodyPr vert="horz" wrap="square" lIns="0" tIns="12700" rIns="0" bIns="0" rtlCol="0">
            <a:spAutoFit/>
          </a:bodyPr>
          <a:lstStyle/>
          <a:p>
            <a:pPr marL="12700" marR="5080" indent="191135" algn="r">
              <a:lnSpc>
                <a:spcPct val="100000"/>
              </a:lnSpc>
              <a:spcBef>
                <a:spcPts val="100"/>
              </a:spcBef>
            </a:pPr>
            <a:r>
              <a:rPr sz="2700" spc="40" dirty="0">
                <a:solidFill>
                  <a:srgbClr val="FFFFFF"/>
                </a:solidFill>
                <a:latin typeface="Trebuchet MS"/>
                <a:cs typeface="Trebuchet MS"/>
              </a:rPr>
              <a:t>As</a:t>
            </a:r>
            <a:r>
              <a:rPr sz="2700" spc="-200" dirty="0">
                <a:solidFill>
                  <a:srgbClr val="FFFFFF"/>
                </a:solidFill>
                <a:latin typeface="Trebuchet MS"/>
                <a:cs typeface="Trebuchet MS"/>
              </a:rPr>
              <a:t> </a:t>
            </a:r>
            <a:r>
              <a:rPr sz="2700" dirty="0">
                <a:solidFill>
                  <a:srgbClr val="FFFFFF"/>
                </a:solidFill>
                <a:latin typeface="Trebuchet MS"/>
                <a:cs typeface="Trebuchet MS"/>
              </a:rPr>
              <a:t>AI</a:t>
            </a:r>
            <a:r>
              <a:rPr sz="2700" spc="-200" dirty="0">
                <a:solidFill>
                  <a:srgbClr val="FFFFFF"/>
                </a:solidFill>
                <a:latin typeface="Trebuchet MS"/>
                <a:cs typeface="Trebuchet MS"/>
              </a:rPr>
              <a:t> </a:t>
            </a:r>
            <a:r>
              <a:rPr sz="2700" spc="-50" dirty="0">
                <a:solidFill>
                  <a:srgbClr val="FFFFFF"/>
                </a:solidFill>
                <a:latin typeface="Trebuchet MS"/>
                <a:cs typeface="Trebuchet MS"/>
              </a:rPr>
              <a:t>becomes</a:t>
            </a:r>
            <a:r>
              <a:rPr sz="2700" spc="-200" dirty="0">
                <a:solidFill>
                  <a:srgbClr val="FFFFFF"/>
                </a:solidFill>
                <a:latin typeface="Trebuchet MS"/>
                <a:cs typeface="Trebuchet MS"/>
              </a:rPr>
              <a:t> </a:t>
            </a:r>
            <a:r>
              <a:rPr sz="2700" spc="-50" dirty="0">
                <a:solidFill>
                  <a:srgbClr val="FFFFFF"/>
                </a:solidFill>
                <a:latin typeface="Trebuchet MS"/>
                <a:cs typeface="Trebuchet MS"/>
              </a:rPr>
              <a:t>more</a:t>
            </a:r>
            <a:r>
              <a:rPr sz="2700" spc="-200" dirty="0">
                <a:solidFill>
                  <a:srgbClr val="FFFFFF"/>
                </a:solidFill>
                <a:latin typeface="Trebuchet MS"/>
                <a:cs typeface="Trebuchet MS"/>
              </a:rPr>
              <a:t> </a:t>
            </a:r>
            <a:r>
              <a:rPr sz="2700" spc="-80" dirty="0">
                <a:solidFill>
                  <a:srgbClr val="FFFFFF"/>
                </a:solidFill>
                <a:latin typeface="Trebuchet MS"/>
                <a:cs typeface="Trebuchet MS"/>
              </a:rPr>
              <a:t>integrated</a:t>
            </a:r>
            <a:r>
              <a:rPr sz="2700" spc="-200" dirty="0">
                <a:solidFill>
                  <a:srgbClr val="FFFFFF"/>
                </a:solidFill>
                <a:latin typeface="Trebuchet MS"/>
                <a:cs typeface="Trebuchet MS"/>
              </a:rPr>
              <a:t> </a:t>
            </a:r>
            <a:r>
              <a:rPr sz="2700" spc="-45" dirty="0">
                <a:solidFill>
                  <a:srgbClr val="FFFFFF"/>
                </a:solidFill>
                <a:latin typeface="Trebuchet MS"/>
                <a:cs typeface="Trebuchet MS"/>
              </a:rPr>
              <a:t>into</a:t>
            </a:r>
            <a:r>
              <a:rPr sz="2700" spc="-200" dirty="0">
                <a:solidFill>
                  <a:srgbClr val="FFFFFF"/>
                </a:solidFill>
                <a:latin typeface="Trebuchet MS"/>
                <a:cs typeface="Trebuchet MS"/>
              </a:rPr>
              <a:t> </a:t>
            </a:r>
            <a:r>
              <a:rPr sz="2700" spc="-35" dirty="0">
                <a:solidFill>
                  <a:srgbClr val="FFFFFF"/>
                </a:solidFill>
                <a:latin typeface="Trebuchet MS"/>
                <a:cs typeface="Trebuchet MS"/>
              </a:rPr>
              <a:t>our </a:t>
            </a:r>
            <a:r>
              <a:rPr sz="2700" spc="-800" dirty="0">
                <a:solidFill>
                  <a:srgbClr val="FFFFFF"/>
                </a:solidFill>
                <a:latin typeface="Trebuchet MS"/>
                <a:cs typeface="Trebuchet MS"/>
              </a:rPr>
              <a:t> </a:t>
            </a:r>
            <a:r>
              <a:rPr sz="2700" spc="-145" dirty="0">
                <a:solidFill>
                  <a:srgbClr val="FFFFFF"/>
                </a:solidFill>
                <a:latin typeface="Trebuchet MS"/>
                <a:cs typeface="Trebuchet MS"/>
              </a:rPr>
              <a:t>lives,</a:t>
            </a:r>
            <a:r>
              <a:rPr sz="2700" spc="-200" dirty="0">
                <a:solidFill>
                  <a:srgbClr val="FFFFFF"/>
                </a:solidFill>
                <a:latin typeface="Trebuchet MS"/>
                <a:cs typeface="Trebuchet MS"/>
              </a:rPr>
              <a:t> </a:t>
            </a:r>
            <a:r>
              <a:rPr sz="2700" spc="-30" dirty="0">
                <a:solidFill>
                  <a:srgbClr val="FFFFFF"/>
                </a:solidFill>
                <a:latin typeface="Trebuchet MS"/>
                <a:cs typeface="Trebuchet MS"/>
              </a:rPr>
              <a:t>it's</a:t>
            </a:r>
            <a:r>
              <a:rPr sz="2700" spc="-195" dirty="0">
                <a:solidFill>
                  <a:srgbClr val="FFFFFF"/>
                </a:solidFill>
                <a:latin typeface="Trebuchet MS"/>
                <a:cs typeface="Trebuchet MS"/>
              </a:rPr>
              <a:t> </a:t>
            </a:r>
            <a:r>
              <a:rPr sz="2700" spc="-60" dirty="0">
                <a:solidFill>
                  <a:srgbClr val="FFFFFF"/>
                </a:solidFill>
                <a:latin typeface="Trebuchet MS"/>
                <a:cs typeface="Trebuchet MS"/>
              </a:rPr>
              <a:t>important</a:t>
            </a:r>
            <a:r>
              <a:rPr sz="2700" spc="-200" dirty="0">
                <a:solidFill>
                  <a:srgbClr val="FFFFFF"/>
                </a:solidFill>
                <a:latin typeface="Trebuchet MS"/>
                <a:cs typeface="Trebuchet MS"/>
              </a:rPr>
              <a:t> </a:t>
            </a:r>
            <a:r>
              <a:rPr sz="2700" spc="-5" dirty="0">
                <a:solidFill>
                  <a:srgbClr val="FFFFFF"/>
                </a:solidFill>
                <a:latin typeface="Trebuchet MS"/>
                <a:cs typeface="Trebuchet MS"/>
              </a:rPr>
              <a:t>to</a:t>
            </a:r>
            <a:r>
              <a:rPr sz="2700" spc="-195" dirty="0">
                <a:solidFill>
                  <a:srgbClr val="FFFFFF"/>
                </a:solidFill>
                <a:latin typeface="Trebuchet MS"/>
                <a:cs typeface="Trebuchet MS"/>
              </a:rPr>
              <a:t> </a:t>
            </a:r>
            <a:r>
              <a:rPr sz="2700" spc="-55" dirty="0">
                <a:solidFill>
                  <a:srgbClr val="FFFFFF"/>
                </a:solidFill>
                <a:latin typeface="Trebuchet MS"/>
                <a:cs typeface="Trebuchet MS"/>
              </a:rPr>
              <a:t>have</a:t>
            </a:r>
            <a:r>
              <a:rPr sz="2700" spc="-195" dirty="0">
                <a:solidFill>
                  <a:srgbClr val="FFFFFF"/>
                </a:solidFill>
                <a:latin typeface="Trebuchet MS"/>
                <a:cs typeface="Trebuchet MS"/>
              </a:rPr>
              <a:t> </a:t>
            </a:r>
            <a:r>
              <a:rPr sz="2700" spc="-60" dirty="0">
                <a:solidFill>
                  <a:srgbClr val="FFFFFF"/>
                </a:solidFill>
                <a:latin typeface="Trebuchet MS"/>
                <a:cs typeface="Trebuchet MS"/>
              </a:rPr>
              <a:t>regulations</a:t>
            </a:r>
            <a:r>
              <a:rPr sz="2700" spc="-200" dirty="0">
                <a:solidFill>
                  <a:srgbClr val="FFFFFF"/>
                </a:solidFill>
                <a:latin typeface="Trebuchet MS"/>
                <a:cs typeface="Trebuchet MS"/>
              </a:rPr>
              <a:t> </a:t>
            </a:r>
            <a:r>
              <a:rPr sz="2700" spc="-85" dirty="0">
                <a:solidFill>
                  <a:srgbClr val="FFFFFF"/>
                </a:solidFill>
                <a:latin typeface="Trebuchet MS"/>
                <a:cs typeface="Trebuchet MS"/>
              </a:rPr>
              <a:t>in </a:t>
            </a:r>
            <a:r>
              <a:rPr sz="2700" spc="-800" dirty="0">
                <a:solidFill>
                  <a:srgbClr val="FFFFFF"/>
                </a:solidFill>
                <a:latin typeface="Trebuchet MS"/>
                <a:cs typeface="Trebuchet MS"/>
              </a:rPr>
              <a:t> </a:t>
            </a:r>
            <a:r>
              <a:rPr sz="2700" spc="-50" dirty="0">
                <a:solidFill>
                  <a:srgbClr val="FFFFFF"/>
                </a:solidFill>
                <a:latin typeface="Trebuchet MS"/>
                <a:cs typeface="Trebuchet MS"/>
              </a:rPr>
              <a:t>p</a:t>
            </a:r>
            <a:r>
              <a:rPr sz="2700" spc="-195" dirty="0">
                <a:solidFill>
                  <a:srgbClr val="FFFFFF"/>
                </a:solidFill>
                <a:latin typeface="Trebuchet MS"/>
                <a:cs typeface="Trebuchet MS"/>
              </a:rPr>
              <a:t>l</a:t>
            </a:r>
            <a:r>
              <a:rPr sz="2700" spc="-70" dirty="0">
                <a:solidFill>
                  <a:srgbClr val="FFFFFF"/>
                </a:solidFill>
                <a:latin typeface="Trebuchet MS"/>
                <a:cs typeface="Trebuchet MS"/>
              </a:rPr>
              <a:t>a</a:t>
            </a:r>
            <a:r>
              <a:rPr sz="2700" spc="-195" dirty="0">
                <a:solidFill>
                  <a:srgbClr val="FFFFFF"/>
                </a:solidFill>
                <a:latin typeface="Trebuchet MS"/>
                <a:cs typeface="Trebuchet MS"/>
              </a:rPr>
              <a:t>c</a:t>
            </a:r>
            <a:r>
              <a:rPr sz="2700" spc="-110" dirty="0">
                <a:solidFill>
                  <a:srgbClr val="FFFFFF"/>
                </a:solidFill>
                <a:latin typeface="Trebuchet MS"/>
                <a:cs typeface="Trebuchet MS"/>
              </a:rPr>
              <a:t>e</a:t>
            </a:r>
            <a:r>
              <a:rPr sz="2700" spc="-200" dirty="0">
                <a:solidFill>
                  <a:srgbClr val="FFFFFF"/>
                </a:solidFill>
                <a:latin typeface="Trebuchet MS"/>
                <a:cs typeface="Trebuchet MS"/>
              </a:rPr>
              <a:t> </a:t>
            </a:r>
            <a:r>
              <a:rPr sz="2700" spc="-105" dirty="0">
                <a:solidFill>
                  <a:srgbClr val="FFFFFF"/>
                </a:solidFill>
                <a:latin typeface="Trebuchet MS"/>
                <a:cs typeface="Trebuchet MS"/>
              </a:rPr>
              <a:t>t</a:t>
            </a:r>
            <a:r>
              <a:rPr sz="2700" spc="100" dirty="0">
                <a:solidFill>
                  <a:srgbClr val="FFFFFF"/>
                </a:solidFill>
                <a:latin typeface="Trebuchet MS"/>
                <a:cs typeface="Trebuchet MS"/>
              </a:rPr>
              <a:t>o</a:t>
            </a:r>
            <a:r>
              <a:rPr sz="2700" spc="-200" dirty="0">
                <a:solidFill>
                  <a:srgbClr val="FFFFFF"/>
                </a:solidFill>
                <a:latin typeface="Trebuchet MS"/>
                <a:cs typeface="Trebuchet MS"/>
              </a:rPr>
              <a:t> </a:t>
            </a:r>
            <a:r>
              <a:rPr sz="2700" spc="-110" dirty="0">
                <a:solidFill>
                  <a:srgbClr val="FFFFFF"/>
                </a:solidFill>
                <a:latin typeface="Trebuchet MS"/>
                <a:cs typeface="Trebuchet MS"/>
              </a:rPr>
              <a:t>e</a:t>
            </a:r>
            <a:r>
              <a:rPr sz="2700" dirty="0">
                <a:solidFill>
                  <a:srgbClr val="FFFFFF"/>
                </a:solidFill>
                <a:latin typeface="Trebuchet MS"/>
                <a:cs typeface="Trebuchet MS"/>
              </a:rPr>
              <a:t>n</a:t>
            </a:r>
            <a:r>
              <a:rPr sz="2700" spc="30" dirty="0">
                <a:solidFill>
                  <a:srgbClr val="FFFFFF"/>
                </a:solidFill>
                <a:latin typeface="Trebuchet MS"/>
                <a:cs typeface="Trebuchet MS"/>
              </a:rPr>
              <a:t>s</a:t>
            </a:r>
            <a:r>
              <a:rPr sz="2700" spc="-55" dirty="0">
                <a:solidFill>
                  <a:srgbClr val="FFFFFF"/>
                </a:solidFill>
                <a:latin typeface="Trebuchet MS"/>
                <a:cs typeface="Trebuchet MS"/>
              </a:rPr>
              <a:t>u</a:t>
            </a:r>
            <a:r>
              <a:rPr sz="2700" spc="-185" dirty="0">
                <a:solidFill>
                  <a:srgbClr val="FFFFFF"/>
                </a:solidFill>
                <a:latin typeface="Trebuchet MS"/>
                <a:cs typeface="Trebuchet MS"/>
              </a:rPr>
              <a:t>r</a:t>
            </a:r>
            <a:r>
              <a:rPr sz="2700" spc="-110" dirty="0">
                <a:solidFill>
                  <a:srgbClr val="FFFFFF"/>
                </a:solidFill>
                <a:latin typeface="Trebuchet MS"/>
                <a:cs typeface="Trebuchet MS"/>
              </a:rPr>
              <a:t>e</a:t>
            </a:r>
            <a:r>
              <a:rPr sz="2700" spc="-200" dirty="0">
                <a:solidFill>
                  <a:srgbClr val="FFFFFF"/>
                </a:solidFill>
                <a:latin typeface="Trebuchet MS"/>
                <a:cs typeface="Trebuchet MS"/>
              </a:rPr>
              <a:t> </a:t>
            </a:r>
            <a:r>
              <a:rPr sz="2700" spc="-170" dirty="0">
                <a:solidFill>
                  <a:srgbClr val="FFFFFF"/>
                </a:solidFill>
                <a:latin typeface="Trebuchet MS"/>
                <a:cs typeface="Trebuchet MS"/>
              </a:rPr>
              <a:t>i</a:t>
            </a:r>
            <a:r>
              <a:rPr sz="2700" spc="-90" dirty="0">
                <a:solidFill>
                  <a:srgbClr val="FFFFFF"/>
                </a:solidFill>
                <a:latin typeface="Trebuchet MS"/>
                <a:cs typeface="Trebuchet MS"/>
              </a:rPr>
              <a:t>t</a:t>
            </a:r>
            <a:r>
              <a:rPr sz="2700" spc="-200" dirty="0">
                <a:solidFill>
                  <a:srgbClr val="FFFFFF"/>
                </a:solidFill>
                <a:latin typeface="Trebuchet MS"/>
                <a:cs typeface="Trebuchet MS"/>
              </a:rPr>
              <a:t> </a:t>
            </a:r>
            <a:r>
              <a:rPr sz="2700" spc="-170" dirty="0">
                <a:solidFill>
                  <a:srgbClr val="FFFFFF"/>
                </a:solidFill>
                <a:latin typeface="Trebuchet MS"/>
                <a:cs typeface="Trebuchet MS"/>
              </a:rPr>
              <a:t>i</a:t>
            </a:r>
            <a:r>
              <a:rPr sz="2700" spc="30" dirty="0">
                <a:solidFill>
                  <a:srgbClr val="FFFFFF"/>
                </a:solidFill>
                <a:latin typeface="Trebuchet MS"/>
                <a:cs typeface="Trebuchet MS"/>
              </a:rPr>
              <a:t>s</a:t>
            </a:r>
            <a:r>
              <a:rPr sz="2700" spc="-200" dirty="0">
                <a:solidFill>
                  <a:srgbClr val="FFFFFF"/>
                </a:solidFill>
                <a:latin typeface="Trebuchet MS"/>
                <a:cs typeface="Trebuchet MS"/>
              </a:rPr>
              <a:t> </a:t>
            </a:r>
            <a:r>
              <a:rPr sz="2700" spc="-55" dirty="0">
                <a:solidFill>
                  <a:srgbClr val="FFFFFF"/>
                </a:solidFill>
                <a:latin typeface="Trebuchet MS"/>
                <a:cs typeface="Trebuchet MS"/>
              </a:rPr>
              <a:t>u</a:t>
            </a:r>
            <a:r>
              <a:rPr sz="2700" spc="30" dirty="0">
                <a:solidFill>
                  <a:srgbClr val="FFFFFF"/>
                </a:solidFill>
                <a:latin typeface="Trebuchet MS"/>
                <a:cs typeface="Trebuchet MS"/>
              </a:rPr>
              <a:t>s</a:t>
            </a:r>
            <a:r>
              <a:rPr sz="2700" spc="-110" dirty="0">
                <a:solidFill>
                  <a:srgbClr val="FFFFFF"/>
                </a:solidFill>
                <a:latin typeface="Trebuchet MS"/>
                <a:cs typeface="Trebuchet MS"/>
              </a:rPr>
              <a:t>e</a:t>
            </a:r>
            <a:r>
              <a:rPr sz="2700" spc="-50" dirty="0">
                <a:solidFill>
                  <a:srgbClr val="FFFFFF"/>
                </a:solidFill>
                <a:latin typeface="Trebuchet MS"/>
                <a:cs typeface="Trebuchet MS"/>
              </a:rPr>
              <a:t>d</a:t>
            </a:r>
            <a:r>
              <a:rPr sz="2700" spc="-200" dirty="0">
                <a:solidFill>
                  <a:srgbClr val="FFFFFF"/>
                </a:solidFill>
                <a:latin typeface="Trebuchet MS"/>
                <a:cs typeface="Trebuchet MS"/>
              </a:rPr>
              <a:t> </a:t>
            </a:r>
            <a:r>
              <a:rPr sz="2700" spc="-110" dirty="0">
                <a:solidFill>
                  <a:srgbClr val="FFFFFF"/>
                </a:solidFill>
                <a:latin typeface="Trebuchet MS"/>
                <a:cs typeface="Trebuchet MS"/>
              </a:rPr>
              <a:t>e</a:t>
            </a:r>
            <a:r>
              <a:rPr sz="2700" spc="-90" dirty="0">
                <a:solidFill>
                  <a:srgbClr val="FFFFFF"/>
                </a:solidFill>
                <a:latin typeface="Trebuchet MS"/>
                <a:cs typeface="Trebuchet MS"/>
              </a:rPr>
              <a:t>t</a:t>
            </a:r>
            <a:r>
              <a:rPr sz="2700" spc="-5" dirty="0">
                <a:solidFill>
                  <a:srgbClr val="FFFFFF"/>
                </a:solidFill>
                <a:latin typeface="Trebuchet MS"/>
                <a:cs typeface="Trebuchet MS"/>
              </a:rPr>
              <a:t>h</a:t>
            </a:r>
            <a:r>
              <a:rPr sz="2700" spc="-170" dirty="0">
                <a:solidFill>
                  <a:srgbClr val="FFFFFF"/>
                </a:solidFill>
                <a:latin typeface="Trebuchet MS"/>
                <a:cs typeface="Trebuchet MS"/>
              </a:rPr>
              <a:t>i</a:t>
            </a:r>
            <a:r>
              <a:rPr sz="2700" spc="-175" dirty="0">
                <a:solidFill>
                  <a:srgbClr val="FFFFFF"/>
                </a:solidFill>
                <a:latin typeface="Trebuchet MS"/>
                <a:cs typeface="Trebuchet MS"/>
              </a:rPr>
              <a:t>c</a:t>
            </a:r>
            <a:r>
              <a:rPr sz="2700" spc="-70" dirty="0">
                <a:solidFill>
                  <a:srgbClr val="FFFFFF"/>
                </a:solidFill>
                <a:latin typeface="Trebuchet MS"/>
                <a:cs typeface="Trebuchet MS"/>
              </a:rPr>
              <a:t>a</a:t>
            </a:r>
            <a:r>
              <a:rPr sz="2700" spc="-195" dirty="0">
                <a:solidFill>
                  <a:srgbClr val="FFFFFF"/>
                </a:solidFill>
                <a:latin typeface="Trebuchet MS"/>
                <a:cs typeface="Trebuchet MS"/>
              </a:rPr>
              <a:t>ll</a:t>
            </a:r>
            <a:r>
              <a:rPr sz="2700" spc="10" dirty="0">
                <a:solidFill>
                  <a:srgbClr val="FFFFFF"/>
                </a:solidFill>
                <a:latin typeface="Trebuchet MS"/>
                <a:cs typeface="Trebuchet MS"/>
              </a:rPr>
              <a:t>y</a:t>
            </a:r>
            <a:r>
              <a:rPr sz="2700" spc="-200" dirty="0">
                <a:solidFill>
                  <a:srgbClr val="FFFFFF"/>
                </a:solidFill>
                <a:latin typeface="Trebuchet MS"/>
                <a:cs typeface="Trebuchet MS"/>
              </a:rPr>
              <a:t> </a:t>
            </a:r>
            <a:r>
              <a:rPr sz="2700" spc="-70" dirty="0">
                <a:solidFill>
                  <a:srgbClr val="FFFFFF"/>
                </a:solidFill>
                <a:latin typeface="Trebuchet MS"/>
                <a:cs typeface="Trebuchet MS"/>
              </a:rPr>
              <a:t>a</a:t>
            </a:r>
            <a:r>
              <a:rPr sz="2700" dirty="0">
                <a:solidFill>
                  <a:srgbClr val="FFFFFF"/>
                </a:solidFill>
                <a:latin typeface="Trebuchet MS"/>
                <a:cs typeface="Trebuchet MS"/>
              </a:rPr>
              <a:t>n</a:t>
            </a:r>
            <a:r>
              <a:rPr sz="2700" spc="-35" dirty="0">
                <a:solidFill>
                  <a:srgbClr val="FFFFFF"/>
                </a:solidFill>
                <a:latin typeface="Trebuchet MS"/>
                <a:cs typeface="Trebuchet MS"/>
              </a:rPr>
              <a:t>d  </a:t>
            </a:r>
            <a:r>
              <a:rPr sz="2700" spc="-90" dirty="0">
                <a:solidFill>
                  <a:srgbClr val="FFFFFF"/>
                </a:solidFill>
                <a:latin typeface="Trebuchet MS"/>
                <a:cs typeface="Trebuchet MS"/>
              </a:rPr>
              <a:t>responsibly.</a:t>
            </a:r>
            <a:r>
              <a:rPr sz="2700" spc="-245" dirty="0">
                <a:solidFill>
                  <a:srgbClr val="FFFFFF"/>
                </a:solidFill>
                <a:latin typeface="Trebuchet MS"/>
                <a:cs typeface="Trebuchet MS"/>
              </a:rPr>
              <a:t> </a:t>
            </a:r>
            <a:r>
              <a:rPr sz="2700" spc="-60" dirty="0">
                <a:solidFill>
                  <a:srgbClr val="FFFFFF"/>
                </a:solidFill>
                <a:latin typeface="Trebuchet MS"/>
                <a:cs typeface="Trebuchet MS"/>
              </a:rPr>
              <a:t>This</a:t>
            </a:r>
            <a:r>
              <a:rPr sz="2700" spc="-200" dirty="0">
                <a:solidFill>
                  <a:srgbClr val="FFFFFF"/>
                </a:solidFill>
                <a:latin typeface="Trebuchet MS"/>
                <a:cs typeface="Trebuchet MS"/>
              </a:rPr>
              <a:t> </a:t>
            </a:r>
            <a:r>
              <a:rPr sz="2700" spc="-90" dirty="0">
                <a:solidFill>
                  <a:srgbClr val="FFFFFF"/>
                </a:solidFill>
                <a:latin typeface="Trebuchet MS"/>
                <a:cs typeface="Trebuchet MS"/>
              </a:rPr>
              <a:t>includes</a:t>
            </a:r>
            <a:r>
              <a:rPr sz="2700" spc="-190" dirty="0">
                <a:solidFill>
                  <a:srgbClr val="FFFFFF"/>
                </a:solidFill>
                <a:latin typeface="Trebuchet MS"/>
                <a:cs typeface="Trebuchet MS"/>
              </a:rPr>
              <a:t> </a:t>
            </a:r>
            <a:r>
              <a:rPr sz="2700" spc="-70" dirty="0">
                <a:latin typeface="Trebuchet MS"/>
                <a:cs typeface="Trebuchet MS"/>
              </a:rPr>
              <a:t>transparency</a:t>
            </a:r>
            <a:r>
              <a:rPr sz="2700" spc="-200" dirty="0">
                <a:latin typeface="Trebuchet MS"/>
                <a:cs typeface="Trebuchet MS"/>
              </a:rPr>
              <a:t> </a:t>
            </a:r>
            <a:r>
              <a:rPr sz="2700" spc="-85" dirty="0">
                <a:latin typeface="Trebuchet MS"/>
                <a:cs typeface="Trebuchet MS"/>
              </a:rPr>
              <a:t>in </a:t>
            </a:r>
            <a:r>
              <a:rPr sz="2700" spc="-795" dirty="0">
                <a:latin typeface="Trebuchet MS"/>
                <a:cs typeface="Trebuchet MS"/>
              </a:rPr>
              <a:t> </a:t>
            </a:r>
            <a:r>
              <a:rPr sz="2700" spc="-50" dirty="0">
                <a:latin typeface="Trebuchet MS"/>
                <a:cs typeface="Trebuchet MS"/>
              </a:rPr>
              <a:t>d</a:t>
            </a:r>
            <a:r>
              <a:rPr sz="2700" spc="-110" dirty="0">
                <a:latin typeface="Trebuchet MS"/>
                <a:cs typeface="Trebuchet MS"/>
              </a:rPr>
              <a:t>e</a:t>
            </a:r>
            <a:r>
              <a:rPr sz="2700" spc="-160" dirty="0">
                <a:latin typeface="Trebuchet MS"/>
                <a:cs typeface="Trebuchet MS"/>
              </a:rPr>
              <a:t>c</a:t>
            </a:r>
            <a:r>
              <a:rPr sz="2700" spc="-170" dirty="0">
                <a:latin typeface="Trebuchet MS"/>
                <a:cs typeface="Trebuchet MS"/>
              </a:rPr>
              <a:t>i</a:t>
            </a:r>
            <a:r>
              <a:rPr sz="2700" spc="30" dirty="0">
                <a:latin typeface="Trebuchet MS"/>
                <a:cs typeface="Trebuchet MS"/>
              </a:rPr>
              <a:t>s</a:t>
            </a:r>
            <a:r>
              <a:rPr sz="2700" spc="-170" dirty="0">
                <a:latin typeface="Trebuchet MS"/>
                <a:cs typeface="Trebuchet MS"/>
              </a:rPr>
              <a:t>i</a:t>
            </a:r>
            <a:r>
              <a:rPr sz="2700" spc="100" dirty="0">
                <a:latin typeface="Trebuchet MS"/>
                <a:cs typeface="Trebuchet MS"/>
              </a:rPr>
              <a:t>o</a:t>
            </a:r>
            <a:r>
              <a:rPr sz="2700" dirty="0">
                <a:latin typeface="Trebuchet MS"/>
                <a:cs typeface="Trebuchet MS"/>
              </a:rPr>
              <a:t>n</a:t>
            </a:r>
            <a:r>
              <a:rPr sz="2700" spc="60" dirty="0">
                <a:latin typeface="Trebuchet MS"/>
                <a:cs typeface="Trebuchet MS"/>
              </a:rPr>
              <a:t>-</a:t>
            </a:r>
            <a:r>
              <a:rPr sz="2700" spc="-10" dirty="0">
                <a:latin typeface="Trebuchet MS"/>
                <a:cs typeface="Trebuchet MS"/>
              </a:rPr>
              <a:t>m</a:t>
            </a:r>
            <a:r>
              <a:rPr sz="2700" spc="-70" dirty="0">
                <a:latin typeface="Trebuchet MS"/>
                <a:cs typeface="Trebuchet MS"/>
              </a:rPr>
              <a:t>a</a:t>
            </a:r>
            <a:r>
              <a:rPr sz="2700" spc="-10" dirty="0">
                <a:latin typeface="Trebuchet MS"/>
                <a:cs typeface="Trebuchet MS"/>
              </a:rPr>
              <a:t>k</a:t>
            </a:r>
            <a:r>
              <a:rPr sz="2700" spc="-170" dirty="0">
                <a:latin typeface="Trebuchet MS"/>
                <a:cs typeface="Trebuchet MS"/>
              </a:rPr>
              <a:t>i</a:t>
            </a:r>
            <a:r>
              <a:rPr sz="2700" dirty="0">
                <a:latin typeface="Trebuchet MS"/>
                <a:cs typeface="Trebuchet MS"/>
              </a:rPr>
              <a:t>n</a:t>
            </a:r>
            <a:r>
              <a:rPr sz="2700" spc="95" dirty="0">
                <a:latin typeface="Trebuchet MS"/>
                <a:cs typeface="Trebuchet MS"/>
              </a:rPr>
              <a:t>g</a:t>
            </a:r>
            <a:r>
              <a:rPr sz="2700" spc="-195" dirty="0">
                <a:latin typeface="Trebuchet MS"/>
                <a:cs typeface="Trebuchet MS"/>
              </a:rPr>
              <a:t> </a:t>
            </a:r>
            <a:r>
              <a:rPr sz="2700" spc="-70" dirty="0">
                <a:solidFill>
                  <a:srgbClr val="FFFFFF"/>
                </a:solidFill>
                <a:latin typeface="Trebuchet MS"/>
                <a:cs typeface="Trebuchet MS"/>
              </a:rPr>
              <a:t>a</a:t>
            </a:r>
            <a:r>
              <a:rPr sz="2700" dirty="0">
                <a:solidFill>
                  <a:srgbClr val="FFFFFF"/>
                </a:solidFill>
                <a:latin typeface="Trebuchet MS"/>
                <a:cs typeface="Trebuchet MS"/>
              </a:rPr>
              <a:t>n</a:t>
            </a:r>
            <a:r>
              <a:rPr sz="2700" spc="-50" dirty="0">
                <a:solidFill>
                  <a:srgbClr val="FFFFFF"/>
                </a:solidFill>
                <a:latin typeface="Trebuchet MS"/>
                <a:cs typeface="Trebuchet MS"/>
              </a:rPr>
              <a:t>d</a:t>
            </a:r>
            <a:r>
              <a:rPr sz="2700" spc="-200" dirty="0">
                <a:solidFill>
                  <a:srgbClr val="FFFFFF"/>
                </a:solidFill>
                <a:latin typeface="Trebuchet MS"/>
                <a:cs typeface="Trebuchet MS"/>
              </a:rPr>
              <a:t> </a:t>
            </a:r>
            <a:r>
              <a:rPr sz="2700" spc="-70" dirty="0">
                <a:solidFill>
                  <a:srgbClr val="FFFFFF"/>
                </a:solidFill>
                <a:latin typeface="Trebuchet MS"/>
                <a:cs typeface="Trebuchet MS"/>
              </a:rPr>
              <a:t>a</a:t>
            </a:r>
            <a:r>
              <a:rPr sz="2700" spc="-195" dirty="0">
                <a:solidFill>
                  <a:srgbClr val="FFFFFF"/>
                </a:solidFill>
                <a:latin typeface="Trebuchet MS"/>
                <a:cs typeface="Trebuchet MS"/>
              </a:rPr>
              <a:t>cc</a:t>
            </a:r>
            <a:r>
              <a:rPr sz="2700" spc="100" dirty="0">
                <a:solidFill>
                  <a:srgbClr val="FFFFFF"/>
                </a:solidFill>
                <a:latin typeface="Trebuchet MS"/>
                <a:cs typeface="Trebuchet MS"/>
              </a:rPr>
              <a:t>o</a:t>
            </a:r>
            <a:r>
              <a:rPr sz="2700" spc="-55" dirty="0">
                <a:solidFill>
                  <a:srgbClr val="FFFFFF"/>
                </a:solidFill>
                <a:latin typeface="Trebuchet MS"/>
                <a:cs typeface="Trebuchet MS"/>
              </a:rPr>
              <a:t>u</a:t>
            </a:r>
            <a:r>
              <a:rPr sz="2700" dirty="0">
                <a:solidFill>
                  <a:srgbClr val="FFFFFF"/>
                </a:solidFill>
                <a:latin typeface="Trebuchet MS"/>
                <a:cs typeface="Trebuchet MS"/>
              </a:rPr>
              <a:t>n</a:t>
            </a:r>
            <a:r>
              <a:rPr sz="2700" spc="-90" dirty="0">
                <a:solidFill>
                  <a:srgbClr val="FFFFFF"/>
                </a:solidFill>
                <a:latin typeface="Trebuchet MS"/>
                <a:cs typeface="Trebuchet MS"/>
              </a:rPr>
              <a:t>t</a:t>
            </a:r>
            <a:r>
              <a:rPr sz="2700" spc="-70" dirty="0">
                <a:solidFill>
                  <a:srgbClr val="FFFFFF"/>
                </a:solidFill>
                <a:latin typeface="Trebuchet MS"/>
                <a:cs typeface="Trebuchet MS"/>
              </a:rPr>
              <a:t>a</a:t>
            </a:r>
            <a:r>
              <a:rPr sz="2700" spc="-55" dirty="0">
                <a:solidFill>
                  <a:srgbClr val="FFFFFF"/>
                </a:solidFill>
                <a:latin typeface="Trebuchet MS"/>
                <a:cs typeface="Trebuchet MS"/>
              </a:rPr>
              <a:t>b</a:t>
            </a:r>
            <a:r>
              <a:rPr sz="2700" spc="-170" dirty="0">
                <a:solidFill>
                  <a:srgbClr val="FFFFFF"/>
                </a:solidFill>
                <a:latin typeface="Trebuchet MS"/>
                <a:cs typeface="Trebuchet MS"/>
              </a:rPr>
              <a:t>i</a:t>
            </a:r>
            <a:r>
              <a:rPr sz="2700" spc="-195" dirty="0">
                <a:solidFill>
                  <a:srgbClr val="FFFFFF"/>
                </a:solidFill>
                <a:latin typeface="Trebuchet MS"/>
                <a:cs typeface="Trebuchet MS"/>
              </a:rPr>
              <a:t>l</a:t>
            </a:r>
            <a:r>
              <a:rPr sz="2700" spc="-170" dirty="0">
                <a:solidFill>
                  <a:srgbClr val="FFFFFF"/>
                </a:solidFill>
                <a:latin typeface="Trebuchet MS"/>
                <a:cs typeface="Trebuchet MS"/>
              </a:rPr>
              <a:t>i</a:t>
            </a:r>
            <a:r>
              <a:rPr sz="2700" spc="-90" dirty="0">
                <a:solidFill>
                  <a:srgbClr val="FFFFFF"/>
                </a:solidFill>
                <a:latin typeface="Trebuchet MS"/>
                <a:cs typeface="Trebuchet MS"/>
              </a:rPr>
              <a:t>t</a:t>
            </a:r>
            <a:r>
              <a:rPr sz="2700" spc="10" dirty="0">
                <a:solidFill>
                  <a:srgbClr val="FFFFFF"/>
                </a:solidFill>
                <a:latin typeface="Trebuchet MS"/>
                <a:cs typeface="Trebuchet MS"/>
              </a:rPr>
              <a:t>y</a:t>
            </a:r>
            <a:r>
              <a:rPr sz="2700" spc="-200" dirty="0">
                <a:solidFill>
                  <a:srgbClr val="FFFFFF"/>
                </a:solidFill>
                <a:latin typeface="Trebuchet MS"/>
                <a:cs typeface="Trebuchet MS"/>
              </a:rPr>
              <a:t> </a:t>
            </a:r>
            <a:r>
              <a:rPr sz="2700" spc="-105" dirty="0">
                <a:solidFill>
                  <a:srgbClr val="FFFFFF"/>
                </a:solidFill>
                <a:latin typeface="Trebuchet MS"/>
                <a:cs typeface="Trebuchet MS"/>
              </a:rPr>
              <a:t>f</a:t>
            </a:r>
            <a:r>
              <a:rPr sz="2700" spc="100" dirty="0">
                <a:solidFill>
                  <a:srgbClr val="FFFFFF"/>
                </a:solidFill>
                <a:latin typeface="Trebuchet MS"/>
                <a:cs typeface="Trebuchet MS"/>
              </a:rPr>
              <a:t>o</a:t>
            </a:r>
            <a:r>
              <a:rPr sz="2700" spc="-120" dirty="0">
                <a:solidFill>
                  <a:srgbClr val="FFFFFF"/>
                </a:solidFill>
                <a:latin typeface="Trebuchet MS"/>
                <a:cs typeface="Trebuchet MS"/>
              </a:rPr>
              <a:t>r  </a:t>
            </a:r>
            <a:r>
              <a:rPr sz="2700" spc="-90" dirty="0">
                <a:solidFill>
                  <a:srgbClr val="FFFFFF"/>
                </a:solidFill>
                <a:latin typeface="Trebuchet MS"/>
                <a:cs typeface="Trebuchet MS"/>
              </a:rPr>
              <a:t>t</a:t>
            </a:r>
            <a:r>
              <a:rPr sz="2700" spc="-5" dirty="0">
                <a:solidFill>
                  <a:srgbClr val="FFFFFF"/>
                </a:solidFill>
                <a:latin typeface="Trebuchet MS"/>
                <a:cs typeface="Trebuchet MS"/>
              </a:rPr>
              <a:t>h</a:t>
            </a:r>
            <a:r>
              <a:rPr sz="2700" spc="-110" dirty="0">
                <a:solidFill>
                  <a:srgbClr val="FFFFFF"/>
                </a:solidFill>
                <a:latin typeface="Trebuchet MS"/>
                <a:cs typeface="Trebuchet MS"/>
              </a:rPr>
              <a:t>e</a:t>
            </a:r>
            <a:r>
              <a:rPr sz="2700" spc="-200" dirty="0">
                <a:solidFill>
                  <a:srgbClr val="FFFFFF"/>
                </a:solidFill>
                <a:latin typeface="Trebuchet MS"/>
                <a:cs typeface="Trebuchet MS"/>
              </a:rPr>
              <a:t> </a:t>
            </a:r>
            <a:r>
              <a:rPr sz="2700" spc="100" dirty="0">
                <a:solidFill>
                  <a:srgbClr val="FFFFFF"/>
                </a:solidFill>
                <a:latin typeface="Trebuchet MS"/>
                <a:cs typeface="Trebuchet MS"/>
              </a:rPr>
              <a:t>o</a:t>
            </a:r>
            <a:r>
              <a:rPr sz="2700" spc="-55" dirty="0">
                <a:solidFill>
                  <a:srgbClr val="FFFFFF"/>
                </a:solidFill>
                <a:latin typeface="Trebuchet MS"/>
                <a:cs typeface="Trebuchet MS"/>
              </a:rPr>
              <a:t>u</a:t>
            </a:r>
            <a:r>
              <a:rPr sz="2700" spc="-105" dirty="0">
                <a:solidFill>
                  <a:srgbClr val="FFFFFF"/>
                </a:solidFill>
                <a:latin typeface="Trebuchet MS"/>
                <a:cs typeface="Trebuchet MS"/>
              </a:rPr>
              <a:t>t</a:t>
            </a:r>
            <a:r>
              <a:rPr sz="2700" spc="-195" dirty="0">
                <a:solidFill>
                  <a:srgbClr val="FFFFFF"/>
                </a:solidFill>
                <a:latin typeface="Trebuchet MS"/>
                <a:cs typeface="Trebuchet MS"/>
              </a:rPr>
              <a:t>c</a:t>
            </a:r>
            <a:r>
              <a:rPr sz="2700" spc="100" dirty="0">
                <a:solidFill>
                  <a:srgbClr val="FFFFFF"/>
                </a:solidFill>
                <a:latin typeface="Trebuchet MS"/>
                <a:cs typeface="Trebuchet MS"/>
              </a:rPr>
              <a:t>o</a:t>
            </a:r>
            <a:r>
              <a:rPr sz="2700" spc="-10" dirty="0">
                <a:solidFill>
                  <a:srgbClr val="FFFFFF"/>
                </a:solidFill>
                <a:latin typeface="Trebuchet MS"/>
                <a:cs typeface="Trebuchet MS"/>
              </a:rPr>
              <a:t>m</a:t>
            </a:r>
            <a:r>
              <a:rPr sz="2700" spc="-110" dirty="0">
                <a:solidFill>
                  <a:srgbClr val="FFFFFF"/>
                </a:solidFill>
                <a:latin typeface="Trebuchet MS"/>
                <a:cs typeface="Trebuchet MS"/>
              </a:rPr>
              <a:t>e</a:t>
            </a:r>
            <a:r>
              <a:rPr sz="2700" spc="30" dirty="0">
                <a:solidFill>
                  <a:srgbClr val="FFFFFF"/>
                </a:solidFill>
                <a:latin typeface="Trebuchet MS"/>
                <a:cs typeface="Trebuchet MS"/>
              </a:rPr>
              <a:t>s</a:t>
            </a:r>
            <a:r>
              <a:rPr sz="2700" spc="-200" dirty="0">
                <a:solidFill>
                  <a:srgbClr val="FFFFFF"/>
                </a:solidFill>
                <a:latin typeface="Trebuchet MS"/>
                <a:cs typeface="Trebuchet MS"/>
              </a:rPr>
              <a:t> </a:t>
            </a:r>
            <a:r>
              <a:rPr sz="2700" spc="80" dirty="0">
                <a:solidFill>
                  <a:srgbClr val="FFFFFF"/>
                </a:solidFill>
                <a:latin typeface="Trebuchet MS"/>
                <a:cs typeface="Trebuchet MS"/>
              </a:rPr>
              <a:t>o</a:t>
            </a:r>
            <a:r>
              <a:rPr sz="2700" spc="-80" dirty="0">
                <a:solidFill>
                  <a:srgbClr val="FFFFFF"/>
                </a:solidFill>
                <a:latin typeface="Trebuchet MS"/>
                <a:cs typeface="Trebuchet MS"/>
              </a:rPr>
              <a:t>f</a:t>
            </a:r>
            <a:r>
              <a:rPr sz="2700" spc="-200" dirty="0">
                <a:solidFill>
                  <a:srgbClr val="FFFFFF"/>
                </a:solidFill>
                <a:latin typeface="Trebuchet MS"/>
                <a:cs typeface="Trebuchet MS"/>
              </a:rPr>
              <a:t> </a:t>
            </a:r>
            <a:r>
              <a:rPr sz="2700" spc="50" dirty="0">
                <a:solidFill>
                  <a:srgbClr val="FFFFFF"/>
                </a:solidFill>
                <a:latin typeface="Trebuchet MS"/>
                <a:cs typeface="Trebuchet MS"/>
              </a:rPr>
              <a:t>A</a:t>
            </a:r>
            <a:r>
              <a:rPr sz="2700" spc="-50" dirty="0">
                <a:solidFill>
                  <a:srgbClr val="FFFFFF"/>
                </a:solidFill>
                <a:latin typeface="Trebuchet MS"/>
                <a:cs typeface="Trebuchet MS"/>
              </a:rPr>
              <a:t>I</a:t>
            </a:r>
            <a:r>
              <a:rPr sz="2700" spc="-200" dirty="0">
                <a:solidFill>
                  <a:srgbClr val="FFFFFF"/>
                </a:solidFill>
                <a:latin typeface="Trebuchet MS"/>
                <a:cs typeface="Trebuchet MS"/>
              </a:rPr>
              <a:t> </a:t>
            </a:r>
            <a:r>
              <a:rPr sz="2700" spc="30" dirty="0">
                <a:solidFill>
                  <a:srgbClr val="FFFFFF"/>
                </a:solidFill>
                <a:latin typeface="Trebuchet MS"/>
                <a:cs typeface="Trebuchet MS"/>
              </a:rPr>
              <a:t>s</a:t>
            </a:r>
            <a:r>
              <a:rPr sz="2700" spc="10" dirty="0">
                <a:solidFill>
                  <a:srgbClr val="FFFFFF"/>
                </a:solidFill>
                <a:latin typeface="Trebuchet MS"/>
                <a:cs typeface="Trebuchet MS"/>
              </a:rPr>
              <a:t>y</a:t>
            </a:r>
            <a:r>
              <a:rPr sz="2700" spc="30" dirty="0">
                <a:solidFill>
                  <a:srgbClr val="FFFFFF"/>
                </a:solidFill>
                <a:latin typeface="Trebuchet MS"/>
                <a:cs typeface="Trebuchet MS"/>
              </a:rPr>
              <a:t>s</a:t>
            </a:r>
            <a:r>
              <a:rPr sz="2700" spc="-105" dirty="0">
                <a:solidFill>
                  <a:srgbClr val="FFFFFF"/>
                </a:solidFill>
                <a:latin typeface="Trebuchet MS"/>
                <a:cs typeface="Trebuchet MS"/>
              </a:rPr>
              <a:t>t</a:t>
            </a:r>
            <a:r>
              <a:rPr sz="2700" spc="-110" dirty="0">
                <a:solidFill>
                  <a:srgbClr val="FFFFFF"/>
                </a:solidFill>
                <a:latin typeface="Trebuchet MS"/>
                <a:cs typeface="Trebuchet MS"/>
              </a:rPr>
              <a:t>e</a:t>
            </a:r>
            <a:r>
              <a:rPr sz="2700" spc="-10" dirty="0">
                <a:solidFill>
                  <a:srgbClr val="FFFFFF"/>
                </a:solidFill>
                <a:latin typeface="Trebuchet MS"/>
                <a:cs typeface="Trebuchet MS"/>
              </a:rPr>
              <a:t>m</a:t>
            </a:r>
            <a:r>
              <a:rPr sz="2700" spc="30" dirty="0">
                <a:solidFill>
                  <a:srgbClr val="FFFFFF"/>
                </a:solidFill>
                <a:latin typeface="Trebuchet MS"/>
                <a:cs typeface="Trebuchet MS"/>
              </a:rPr>
              <a:t>s</a:t>
            </a:r>
            <a:r>
              <a:rPr sz="2700" spc="-395" dirty="0">
                <a:solidFill>
                  <a:srgbClr val="FFFFFF"/>
                </a:solidFill>
                <a:latin typeface="Trebuchet MS"/>
                <a:cs typeface="Trebuchet MS"/>
              </a:rPr>
              <a:t>.</a:t>
            </a:r>
            <a:endParaRPr sz="2700">
              <a:latin typeface="Trebuchet MS"/>
              <a:cs typeface="Trebuchet MS"/>
            </a:endParaRPr>
          </a:p>
          <a:p>
            <a:pPr marL="537210" marR="5080" indent="57150" algn="r">
              <a:lnSpc>
                <a:spcPts val="3229"/>
              </a:lnSpc>
              <a:spcBef>
                <a:spcPts val="90"/>
              </a:spcBef>
            </a:pPr>
            <a:r>
              <a:rPr sz="2700" spc="-45" dirty="0">
                <a:solidFill>
                  <a:srgbClr val="FFFFFF"/>
                </a:solidFill>
                <a:latin typeface="Trebuchet MS"/>
                <a:cs typeface="Trebuchet MS"/>
              </a:rPr>
              <a:t>C</a:t>
            </a:r>
            <a:r>
              <a:rPr sz="2700" spc="100" dirty="0">
                <a:solidFill>
                  <a:srgbClr val="FFFFFF"/>
                </a:solidFill>
                <a:latin typeface="Trebuchet MS"/>
                <a:cs typeface="Trebuchet MS"/>
              </a:rPr>
              <a:t>o</a:t>
            </a:r>
            <a:r>
              <a:rPr sz="2700" spc="-195" dirty="0">
                <a:solidFill>
                  <a:srgbClr val="FFFFFF"/>
                </a:solidFill>
                <a:latin typeface="Trebuchet MS"/>
                <a:cs typeface="Trebuchet MS"/>
              </a:rPr>
              <a:t>ll</a:t>
            </a:r>
            <a:r>
              <a:rPr sz="2700" spc="-70" dirty="0">
                <a:solidFill>
                  <a:srgbClr val="FFFFFF"/>
                </a:solidFill>
                <a:latin typeface="Trebuchet MS"/>
                <a:cs typeface="Trebuchet MS"/>
              </a:rPr>
              <a:t>a</a:t>
            </a:r>
            <a:r>
              <a:rPr sz="2700" spc="-55" dirty="0">
                <a:solidFill>
                  <a:srgbClr val="FFFFFF"/>
                </a:solidFill>
                <a:latin typeface="Trebuchet MS"/>
                <a:cs typeface="Trebuchet MS"/>
              </a:rPr>
              <a:t>b</a:t>
            </a:r>
            <a:r>
              <a:rPr sz="2700" spc="100" dirty="0">
                <a:solidFill>
                  <a:srgbClr val="FFFFFF"/>
                </a:solidFill>
                <a:latin typeface="Trebuchet MS"/>
                <a:cs typeface="Trebuchet MS"/>
              </a:rPr>
              <a:t>o</a:t>
            </a:r>
            <a:r>
              <a:rPr sz="2700" spc="-160" dirty="0">
                <a:solidFill>
                  <a:srgbClr val="FFFFFF"/>
                </a:solidFill>
                <a:latin typeface="Trebuchet MS"/>
                <a:cs typeface="Trebuchet MS"/>
              </a:rPr>
              <a:t>r</a:t>
            </a:r>
            <a:r>
              <a:rPr sz="2700" spc="-70" dirty="0">
                <a:solidFill>
                  <a:srgbClr val="FFFFFF"/>
                </a:solidFill>
                <a:latin typeface="Trebuchet MS"/>
                <a:cs typeface="Trebuchet MS"/>
              </a:rPr>
              <a:t>a</a:t>
            </a:r>
            <a:r>
              <a:rPr sz="2700" spc="-90" dirty="0">
                <a:solidFill>
                  <a:srgbClr val="FFFFFF"/>
                </a:solidFill>
                <a:latin typeface="Trebuchet MS"/>
                <a:cs typeface="Trebuchet MS"/>
              </a:rPr>
              <a:t>t</a:t>
            </a:r>
            <a:r>
              <a:rPr sz="2700" spc="-170" dirty="0">
                <a:solidFill>
                  <a:srgbClr val="FFFFFF"/>
                </a:solidFill>
                <a:latin typeface="Trebuchet MS"/>
                <a:cs typeface="Trebuchet MS"/>
              </a:rPr>
              <a:t>i</a:t>
            </a:r>
            <a:r>
              <a:rPr sz="2700" spc="100" dirty="0">
                <a:solidFill>
                  <a:srgbClr val="FFFFFF"/>
                </a:solidFill>
                <a:latin typeface="Trebuchet MS"/>
                <a:cs typeface="Trebuchet MS"/>
              </a:rPr>
              <a:t>o</a:t>
            </a:r>
            <a:r>
              <a:rPr sz="2700" dirty="0">
                <a:solidFill>
                  <a:srgbClr val="FFFFFF"/>
                </a:solidFill>
                <a:latin typeface="Trebuchet MS"/>
                <a:cs typeface="Trebuchet MS"/>
              </a:rPr>
              <a:t>n</a:t>
            </a:r>
            <a:r>
              <a:rPr sz="2700" spc="-200" dirty="0">
                <a:solidFill>
                  <a:srgbClr val="FFFFFF"/>
                </a:solidFill>
                <a:latin typeface="Trebuchet MS"/>
                <a:cs typeface="Trebuchet MS"/>
              </a:rPr>
              <a:t> </a:t>
            </a:r>
            <a:r>
              <a:rPr sz="2700" spc="-55" dirty="0">
                <a:solidFill>
                  <a:srgbClr val="FFFFFF"/>
                </a:solidFill>
                <a:latin typeface="Trebuchet MS"/>
                <a:cs typeface="Trebuchet MS"/>
              </a:rPr>
              <a:t>b</a:t>
            </a:r>
            <a:r>
              <a:rPr sz="2700" spc="-110" dirty="0">
                <a:solidFill>
                  <a:srgbClr val="FFFFFF"/>
                </a:solidFill>
                <a:latin typeface="Trebuchet MS"/>
                <a:cs typeface="Trebuchet MS"/>
              </a:rPr>
              <a:t>e</a:t>
            </a:r>
            <a:r>
              <a:rPr sz="2700" spc="-90" dirty="0">
                <a:solidFill>
                  <a:srgbClr val="FFFFFF"/>
                </a:solidFill>
                <a:latin typeface="Trebuchet MS"/>
                <a:cs typeface="Trebuchet MS"/>
              </a:rPr>
              <a:t>t</a:t>
            </a:r>
            <a:r>
              <a:rPr sz="2700" spc="15" dirty="0">
                <a:solidFill>
                  <a:srgbClr val="FFFFFF"/>
                </a:solidFill>
                <a:latin typeface="Trebuchet MS"/>
                <a:cs typeface="Trebuchet MS"/>
              </a:rPr>
              <a:t>w</a:t>
            </a:r>
            <a:r>
              <a:rPr sz="2700" spc="-110" dirty="0">
                <a:solidFill>
                  <a:srgbClr val="FFFFFF"/>
                </a:solidFill>
                <a:latin typeface="Trebuchet MS"/>
                <a:cs typeface="Trebuchet MS"/>
              </a:rPr>
              <a:t>ee</a:t>
            </a:r>
            <a:r>
              <a:rPr sz="2700" dirty="0">
                <a:solidFill>
                  <a:srgbClr val="FFFFFF"/>
                </a:solidFill>
                <a:latin typeface="Trebuchet MS"/>
                <a:cs typeface="Trebuchet MS"/>
              </a:rPr>
              <a:t>n</a:t>
            </a:r>
            <a:r>
              <a:rPr sz="2700" spc="-200" dirty="0">
                <a:solidFill>
                  <a:srgbClr val="FFFFFF"/>
                </a:solidFill>
                <a:latin typeface="Trebuchet MS"/>
                <a:cs typeface="Trebuchet MS"/>
              </a:rPr>
              <a:t> </a:t>
            </a:r>
            <a:r>
              <a:rPr sz="2700" spc="-50" dirty="0">
                <a:solidFill>
                  <a:srgbClr val="FFFFFF"/>
                </a:solidFill>
                <a:latin typeface="Trebuchet MS"/>
                <a:cs typeface="Trebuchet MS"/>
              </a:rPr>
              <a:t>p</a:t>
            </a:r>
            <a:r>
              <a:rPr sz="2700" spc="100" dirty="0">
                <a:solidFill>
                  <a:srgbClr val="FFFFFF"/>
                </a:solidFill>
                <a:latin typeface="Trebuchet MS"/>
                <a:cs typeface="Trebuchet MS"/>
              </a:rPr>
              <a:t>o</a:t>
            </a:r>
            <a:r>
              <a:rPr sz="2700" spc="-195" dirty="0">
                <a:solidFill>
                  <a:srgbClr val="FFFFFF"/>
                </a:solidFill>
                <a:latin typeface="Trebuchet MS"/>
                <a:cs typeface="Trebuchet MS"/>
              </a:rPr>
              <a:t>l</a:t>
            </a:r>
            <a:r>
              <a:rPr sz="2700" spc="-170" dirty="0">
                <a:solidFill>
                  <a:srgbClr val="FFFFFF"/>
                </a:solidFill>
                <a:latin typeface="Trebuchet MS"/>
                <a:cs typeface="Trebuchet MS"/>
              </a:rPr>
              <a:t>i</a:t>
            </a:r>
            <a:r>
              <a:rPr sz="2700" spc="-160" dirty="0">
                <a:solidFill>
                  <a:srgbClr val="FFFFFF"/>
                </a:solidFill>
                <a:latin typeface="Trebuchet MS"/>
                <a:cs typeface="Trebuchet MS"/>
              </a:rPr>
              <a:t>c</a:t>
            </a:r>
            <a:r>
              <a:rPr sz="2700" spc="10" dirty="0">
                <a:solidFill>
                  <a:srgbClr val="FFFFFF"/>
                </a:solidFill>
                <a:latin typeface="Trebuchet MS"/>
                <a:cs typeface="Trebuchet MS"/>
              </a:rPr>
              <a:t>y</a:t>
            </a:r>
            <a:r>
              <a:rPr sz="2700" spc="-10" dirty="0">
                <a:solidFill>
                  <a:srgbClr val="FFFFFF"/>
                </a:solidFill>
                <a:latin typeface="Trebuchet MS"/>
                <a:cs typeface="Trebuchet MS"/>
              </a:rPr>
              <a:t>m</a:t>
            </a:r>
            <a:r>
              <a:rPr sz="2700" spc="-70" dirty="0">
                <a:solidFill>
                  <a:srgbClr val="FFFFFF"/>
                </a:solidFill>
                <a:latin typeface="Trebuchet MS"/>
                <a:cs typeface="Trebuchet MS"/>
              </a:rPr>
              <a:t>a</a:t>
            </a:r>
            <a:r>
              <a:rPr sz="2700" spc="-80" dirty="0">
                <a:solidFill>
                  <a:srgbClr val="FFFFFF"/>
                </a:solidFill>
                <a:latin typeface="Trebuchet MS"/>
                <a:cs typeface="Trebuchet MS"/>
              </a:rPr>
              <a:t>k</a:t>
            </a:r>
            <a:r>
              <a:rPr sz="2700" spc="-110" dirty="0">
                <a:solidFill>
                  <a:srgbClr val="FFFFFF"/>
                </a:solidFill>
                <a:latin typeface="Trebuchet MS"/>
                <a:cs typeface="Trebuchet MS"/>
              </a:rPr>
              <a:t>e</a:t>
            </a:r>
            <a:r>
              <a:rPr sz="2700" spc="-140" dirty="0">
                <a:solidFill>
                  <a:srgbClr val="FFFFFF"/>
                </a:solidFill>
                <a:latin typeface="Trebuchet MS"/>
                <a:cs typeface="Trebuchet MS"/>
              </a:rPr>
              <a:t>r</a:t>
            </a:r>
            <a:r>
              <a:rPr sz="2700" spc="30" dirty="0">
                <a:solidFill>
                  <a:srgbClr val="FFFFFF"/>
                </a:solidFill>
                <a:latin typeface="Trebuchet MS"/>
                <a:cs typeface="Trebuchet MS"/>
              </a:rPr>
              <a:t>s</a:t>
            </a:r>
            <a:r>
              <a:rPr sz="2700" spc="-375" dirty="0">
                <a:solidFill>
                  <a:srgbClr val="FFFFFF"/>
                </a:solidFill>
                <a:latin typeface="Trebuchet MS"/>
                <a:cs typeface="Trebuchet MS"/>
              </a:rPr>
              <a:t>,  </a:t>
            </a:r>
            <a:r>
              <a:rPr sz="2700" spc="-60" dirty="0">
                <a:solidFill>
                  <a:srgbClr val="FFFFFF"/>
                </a:solidFill>
                <a:latin typeface="Trebuchet MS"/>
                <a:cs typeface="Trebuchet MS"/>
              </a:rPr>
              <a:t>industry</a:t>
            </a:r>
            <a:r>
              <a:rPr sz="2700" spc="-195" dirty="0">
                <a:solidFill>
                  <a:srgbClr val="FFFFFF"/>
                </a:solidFill>
                <a:latin typeface="Trebuchet MS"/>
                <a:cs typeface="Trebuchet MS"/>
              </a:rPr>
              <a:t> </a:t>
            </a:r>
            <a:r>
              <a:rPr sz="2700" spc="-135" dirty="0">
                <a:solidFill>
                  <a:srgbClr val="FFFFFF"/>
                </a:solidFill>
                <a:latin typeface="Trebuchet MS"/>
                <a:cs typeface="Trebuchet MS"/>
              </a:rPr>
              <a:t>leaders,</a:t>
            </a:r>
            <a:r>
              <a:rPr sz="2700" spc="-195" dirty="0">
                <a:solidFill>
                  <a:srgbClr val="FFFFFF"/>
                </a:solidFill>
                <a:latin typeface="Trebuchet MS"/>
                <a:cs typeface="Trebuchet MS"/>
              </a:rPr>
              <a:t> </a:t>
            </a:r>
            <a:r>
              <a:rPr sz="2700" spc="-40" dirty="0">
                <a:solidFill>
                  <a:srgbClr val="FFFFFF"/>
                </a:solidFill>
                <a:latin typeface="Trebuchet MS"/>
                <a:cs typeface="Trebuchet MS"/>
              </a:rPr>
              <a:t>and</a:t>
            </a:r>
            <a:r>
              <a:rPr sz="2700" spc="-195" dirty="0">
                <a:solidFill>
                  <a:srgbClr val="FFFFFF"/>
                </a:solidFill>
                <a:latin typeface="Trebuchet MS"/>
                <a:cs typeface="Trebuchet MS"/>
              </a:rPr>
              <a:t> </a:t>
            </a:r>
            <a:r>
              <a:rPr sz="2700" spc="-70" dirty="0">
                <a:solidFill>
                  <a:srgbClr val="FFFFFF"/>
                </a:solidFill>
                <a:latin typeface="Trebuchet MS"/>
                <a:cs typeface="Trebuchet MS"/>
              </a:rPr>
              <a:t>the</a:t>
            </a:r>
            <a:r>
              <a:rPr sz="2700" spc="-195" dirty="0">
                <a:solidFill>
                  <a:srgbClr val="FFFFFF"/>
                </a:solidFill>
                <a:latin typeface="Trebuchet MS"/>
                <a:cs typeface="Trebuchet MS"/>
              </a:rPr>
              <a:t> </a:t>
            </a:r>
            <a:r>
              <a:rPr sz="2700" spc="-114" dirty="0">
                <a:solidFill>
                  <a:srgbClr val="FFFFFF"/>
                </a:solidFill>
                <a:latin typeface="Trebuchet MS"/>
                <a:cs typeface="Trebuchet MS"/>
              </a:rPr>
              <a:t>public</a:t>
            </a:r>
            <a:r>
              <a:rPr sz="2700" spc="-195" dirty="0">
                <a:solidFill>
                  <a:srgbClr val="FFFFFF"/>
                </a:solidFill>
                <a:latin typeface="Trebuchet MS"/>
                <a:cs typeface="Trebuchet MS"/>
              </a:rPr>
              <a:t> </a:t>
            </a:r>
            <a:r>
              <a:rPr sz="2700" spc="-70" dirty="0">
                <a:solidFill>
                  <a:srgbClr val="FFFFFF"/>
                </a:solidFill>
                <a:latin typeface="Trebuchet MS"/>
                <a:cs typeface="Trebuchet MS"/>
              </a:rPr>
              <a:t>is</a:t>
            </a:r>
            <a:r>
              <a:rPr sz="2700" spc="-195" dirty="0">
                <a:solidFill>
                  <a:srgbClr val="FFFFFF"/>
                </a:solidFill>
                <a:latin typeface="Trebuchet MS"/>
                <a:cs typeface="Trebuchet MS"/>
              </a:rPr>
              <a:t> </a:t>
            </a:r>
            <a:r>
              <a:rPr sz="2700" spc="-165" dirty="0">
                <a:solidFill>
                  <a:srgbClr val="FFFFFF"/>
                </a:solidFill>
                <a:latin typeface="Trebuchet MS"/>
                <a:cs typeface="Trebuchet MS"/>
              </a:rPr>
              <a:t>key.</a:t>
            </a:r>
            <a:endParaRPr sz="2700">
              <a:latin typeface="Trebuchet MS"/>
              <a:cs typeface="Trebuchet MS"/>
            </a:endParaRPr>
          </a:p>
        </p:txBody>
      </p:sp>
      <p:sp>
        <p:nvSpPr>
          <p:cNvPr id="13" name="object 13"/>
          <p:cNvSpPr/>
          <p:nvPr/>
        </p:nvSpPr>
        <p:spPr>
          <a:xfrm>
            <a:off x="5610044" y="3735823"/>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14" name="object 14"/>
          <p:cNvPicPr/>
          <p:nvPr/>
        </p:nvPicPr>
        <p:blipFill>
          <a:blip r:embed="rId4" cstate="print"/>
          <a:stretch>
            <a:fillRect/>
          </a:stretch>
        </p:blipFill>
        <p:spPr>
          <a:xfrm>
            <a:off x="11092749" y="3321654"/>
            <a:ext cx="6372126" cy="637212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2">
            <a:extLst>
              <a:ext uri="{FF2B5EF4-FFF2-40B4-BE49-F238E27FC236}">
                <a16:creationId xmlns:a16="http://schemas.microsoft.com/office/drawing/2014/main" id="{4F7D9939-D796-43CA-8A91-412960050106}"/>
              </a:ext>
            </a:extLst>
          </p:cNvPr>
          <p:cNvSpPr>
            <a:spLocks noChangeArrowheads="1"/>
          </p:cNvSpPr>
          <p:nvPr/>
        </p:nvSpPr>
        <p:spPr bwMode="auto">
          <a:xfrm>
            <a:off x="609600" y="362599"/>
            <a:ext cx="4853765" cy="11798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25392"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2">
                    <a:lumMod val="20000"/>
                    <a:lumOff val="80000"/>
                  </a:schemeClr>
                </a:solidFill>
                <a:effectLst/>
                <a:latin typeface="Arial Black" panose="020B0A04020102020204" pitchFamily="34" charset="0"/>
                <a:ea typeface="Times New Roman" panose="02020603050405020304" pitchFamily="18" charset="0"/>
                <a:cs typeface="Times New Roman" panose="02020603050405020304" pitchFamily="18" charset="0"/>
              </a:rPr>
              <a:t>Applications of AI:</a:t>
            </a:r>
            <a:endParaRPr kumimoji="0" lang="en-US" altLang="en-US" sz="3600" b="0" i="0" u="none" strike="noStrike" cap="none" normalizeH="0" baseline="0" dirty="0">
              <a:ln>
                <a:noFill/>
              </a:ln>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pic>
        <p:nvPicPr>
          <p:cNvPr id="2049" name="Picture 7">
            <a:extLst>
              <a:ext uri="{FF2B5EF4-FFF2-40B4-BE49-F238E27FC236}">
                <a16:creationId xmlns:a16="http://schemas.microsoft.com/office/drawing/2014/main" id="{664C6203-BE6D-4599-B378-0EB1B6ECFD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72200" y="571500"/>
            <a:ext cx="5943600" cy="2925763"/>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3">
            <a:extLst>
              <a:ext uri="{FF2B5EF4-FFF2-40B4-BE49-F238E27FC236}">
                <a16:creationId xmlns:a16="http://schemas.microsoft.com/office/drawing/2014/main" id="{1F49D59B-9522-4FB4-8C20-0F2ED2BF066C}"/>
              </a:ext>
            </a:extLst>
          </p:cNvPr>
          <p:cNvSpPr>
            <a:spLocks noChangeArrowheads="1"/>
          </p:cNvSpPr>
          <p:nvPr/>
        </p:nvSpPr>
        <p:spPr bwMode="auto">
          <a:xfrm>
            <a:off x="914400" y="3924300"/>
            <a:ext cx="16459200" cy="56117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2">
                    <a:lumMod val="20000"/>
                    <a:lumOff val="80000"/>
                  </a:schemeClr>
                </a:solidFill>
                <a:effectLst/>
                <a:ea typeface="Times New Roman" panose="02020603050405020304" pitchFamily="18" charset="0"/>
              </a:rPr>
              <a:t>The applications of AI are vast and varied, and the technology has already made significant strides in enhancing various aspects of our lives. Here are some examples:</a:t>
            </a:r>
            <a:endParaRPr kumimoji="0" lang="en-US" altLang="en-US" sz="2400" b="0" i="0" u="none" strike="noStrike" cap="none" normalizeH="0" baseline="0" dirty="0">
              <a:ln>
                <a:noFill/>
              </a:ln>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rPr>
              <a:t>1. Healthcare</a:t>
            </a:r>
            <a:endParaRPr kumimoji="0" lang="en-US" altLang="en-US" sz="2400" b="0" i="0" u="none" strike="noStrike" cap="none" normalizeH="0" baseline="0" dirty="0">
              <a:ln>
                <a:noFill/>
              </a:ln>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2">
                    <a:lumMod val="20000"/>
                    <a:lumOff val="80000"/>
                  </a:schemeClr>
                </a:solidFill>
                <a:effectLst/>
                <a:ea typeface="Times New Roman" panose="02020603050405020304" pitchFamily="18" charset="0"/>
              </a:rPr>
              <a:t>AI is transforming healthcare in several ways, from diagnosis to treatment and beyond. It can help doctors to diagnose diseases more accurately, provide personalized treatment, and even develop new drugs. For example, systems powered by AI can analyze medical records, symptoms, and treatment options to assist doctors in developing personalized treatments for patients.</a:t>
            </a:r>
            <a:endParaRPr kumimoji="0" lang="en-US" altLang="en-US" sz="2400" b="0" i="0" u="none" strike="noStrike" cap="none" normalizeH="0" baseline="0" dirty="0">
              <a:ln>
                <a:noFill/>
              </a:ln>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rPr>
              <a:t>2. Transportation</a:t>
            </a:r>
            <a:endParaRPr kumimoji="0" lang="en-US" altLang="en-US" sz="2400" b="0" i="0" u="none" strike="noStrike" cap="none" normalizeH="0" baseline="0" dirty="0">
              <a:ln>
                <a:noFill/>
              </a:ln>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2">
                    <a:lumMod val="20000"/>
                    <a:lumOff val="80000"/>
                  </a:schemeClr>
                </a:solidFill>
                <a:effectLst/>
                <a:ea typeface="Times New Roman" panose="02020603050405020304" pitchFamily="18" charset="0"/>
              </a:rPr>
              <a:t> is being used to improve transportation in various ways. Self-driving cars powered by AI promise safer and more efficient transportation while reducing the need for human drivers. AI-powered traffic management systems can reduce congestion and improve traffic flow. Additionally, AI can help airlines to optimize their schedules and improve customer service.</a:t>
            </a:r>
            <a:endParaRPr kumimoji="0" lang="en-US" altLang="en-US" sz="2400" b="0" i="0" u="none" strike="noStrike" cap="none" normalizeH="0" baseline="0" dirty="0">
              <a:ln>
                <a:noFill/>
              </a:ln>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rPr>
              <a:t>3. Education</a:t>
            </a:r>
            <a:endParaRPr kumimoji="0" lang="en-US" altLang="en-US" sz="2400" b="0" i="0" u="none" strike="noStrike" cap="none" normalizeH="0" baseline="0" dirty="0">
              <a:ln>
                <a:noFill/>
              </a:ln>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2">
                    <a:lumMod val="20000"/>
                    <a:lumOff val="80000"/>
                  </a:schemeClr>
                </a:solidFill>
                <a:effectLst/>
                <a:ea typeface="Times New Roman" panose="02020603050405020304" pitchFamily="18" charset="0"/>
              </a:rPr>
              <a:t>AI has the potential to transform education by personalizing the learning experience to individual student needs. AI-powered systems can adapt teaching methods and materials to cater to different learning styles and needs, making education more accessible and effective. For example, AI-powered tutoring systems can provide guidance and feedback to students based on their strengths and weaknesses.</a:t>
            </a:r>
            <a:endParaRPr kumimoji="0" lang="en-US" altLang="en-US" sz="2400" b="0" i="0" u="none" strike="noStrike" cap="none" normalizeH="0" baseline="0" dirty="0">
              <a:ln>
                <a:noFill/>
              </a:ln>
              <a:solidFill>
                <a:schemeClr val="tx2">
                  <a:lumMod val="20000"/>
                  <a:lumOff val="80000"/>
                </a:schemeClr>
              </a:solidFill>
              <a:effectLst/>
              <a:latin typeface="Arial" panose="020B0604020202020204" pitchFamily="34" charset="0"/>
            </a:endParaRPr>
          </a:p>
        </p:txBody>
      </p:sp>
    </p:spTree>
    <p:extLst>
      <p:ext uri="{BB962C8B-B14F-4D97-AF65-F5344CB8AC3E}">
        <p14:creationId xmlns:p14="http://schemas.microsoft.com/office/powerpoint/2010/main" val="321088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7AD0E-535E-455F-ACAE-2362C595F0B9}"/>
              </a:ext>
            </a:extLst>
          </p:cNvPr>
          <p:cNvSpPr>
            <a:spLocks noGrp="1"/>
          </p:cNvSpPr>
          <p:nvPr>
            <p:ph type="title"/>
          </p:nvPr>
        </p:nvSpPr>
        <p:spPr>
          <a:xfrm>
            <a:off x="419510" y="419100"/>
            <a:ext cx="7337960" cy="962660"/>
          </a:xfrm>
        </p:spPr>
        <p:txBody>
          <a:bodyPr/>
          <a:lstStyle/>
          <a:p>
            <a:r>
              <a:rPr lang="en-US" dirty="0"/>
              <a:t>Boon about AI</a:t>
            </a:r>
            <a:endParaRPr lang="en-IN" dirty="0"/>
          </a:p>
        </p:txBody>
      </p:sp>
      <p:sp>
        <p:nvSpPr>
          <p:cNvPr id="3" name="Text Placeholder 2">
            <a:extLst>
              <a:ext uri="{FF2B5EF4-FFF2-40B4-BE49-F238E27FC236}">
                <a16:creationId xmlns:a16="http://schemas.microsoft.com/office/drawing/2014/main" id="{A823CE3D-D630-4054-B352-7928BD8D5ECA}"/>
              </a:ext>
            </a:extLst>
          </p:cNvPr>
          <p:cNvSpPr>
            <a:spLocks noGrp="1"/>
          </p:cNvSpPr>
          <p:nvPr>
            <p:ph type="body" idx="1"/>
          </p:nvPr>
        </p:nvSpPr>
        <p:spPr>
          <a:xfrm>
            <a:off x="609600" y="2095500"/>
            <a:ext cx="10111019" cy="7993342"/>
          </a:xfrm>
        </p:spPr>
        <p:txBody>
          <a:bodyPr/>
          <a:lstStyle/>
          <a:p>
            <a:pPr marL="342900" indent="-342900">
              <a:lnSpc>
                <a:spcPct val="107000"/>
              </a:lnSpc>
              <a:spcAft>
                <a:spcPts val="800"/>
              </a:spcAft>
              <a:buFont typeface="+mj-lt"/>
              <a:buAutoNum type="arabicPeriod"/>
            </a:pPr>
            <a:r>
              <a:rPr lang="en-US" sz="1800" b="1" kern="100" dirty="0">
                <a:effectLst/>
                <a:latin typeface="Times New Roman" panose="02020603050405020304" pitchFamily="18" charset="0"/>
                <a:ea typeface="Times New Roman" panose="02020603050405020304" pitchFamily="18" charset="0"/>
                <a:cs typeface="Times New Roman" panose="02020603050405020304" pitchFamily="18" charset="0"/>
              </a:rPr>
              <a:t>Increased Efficiency and Productivity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kern="100" dirty="0">
                <a:effectLst/>
                <a:latin typeface="Times New Roman" panose="02020603050405020304" pitchFamily="18" charset="0"/>
                <a:ea typeface="Times New Roman" panose="02020603050405020304" pitchFamily="18" charset="0"/>
                <a:cs typeface="Times New Roman" panose="02020603050405020304" pitchFamily="18" charset="0"/>
              </a:rPr>
              <a:t>AI technology has the potential to significantly improve efficiency and productivity across various sectors. AI-powered machines can perform complex tasks faster and with higher precision than humans. For example, in the manufacturing industry, robots powered by AI can perform repetitive tasks in assembly lines 24/7 without any breaks or errors, leading to higher production rates and improved quality.</a:t>
            </a:r>
          </a:p>
          <a:p>
            <a:pPr>
              <a:lnSpc>
                <a:spcPct val="107000"/>
              </a:lnSpc>
              <a:spcAft>
                <a:spcPts val="800"/>
              </a:spcAft>
            </a:pPr>
            <a:endParaRPr lang="en-US" sz="1800" kern="100"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endParaRPr lang="en-US" sz="18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r>
              <a:rPr lang="en-US" sz="1800" kern="100" dirty="0">
                <a:latin typeface="Times New Roman" panose="02020603050405020304" pitchFamily="18" charset="0"/>
                <a:ea typeface="Calibri" panose="020F0502020204030204" pitchFamily="34" charset="0"/>
                <a:cs typeface="Times New Roman" panose="02020603050405020304" pitchFamily="18" charset="0"/>
              </a:rPr>
              <a:t>2. </a:t>
            </a:r>
            <a:r>
              <a:rPr lang="en-US" sz="1800" b="1" dirty="0">
                <a:effectLst/>
                <a:latin typeface="Times New Roman" panose="02020603050405020304" pitchFamily="18" charset="0"/>
                <a:ea typeface="Times New Roman" panose="02020603050405020304" pitchFamily="18" charset="0"/>
              </a:rPr>
              <a:t>Enhanced Decision-Making</a:t>
            </a:r>
          </a:p>
          <a:p>
            <a:pPr>
              <a:lnSpc>
                <a:spcPct val="107000"/>
              </a:lnSpc>
              <a:spcAft>
                <a:spcPts val="800"/>
              </a:spcAft>
            </a:pPr>
            <a:r>
              <a:rPr lang="en-US" sz="1800" kern="100" dirty="0">
                <a:effectLst/>
                <a:latin typeface="Times New Roman" panose="02020603050405020304" pitchFamily="18" charset="0"/>
                <a:ea typeface="Times New Roman" panose="02020603050405020304" pitchFamily="18" charset="0"/>
                <a:cs typeface="Times New Roman" panose="02020603050405020304" pitchFamily="18" charset="0"/>
              </a:rPr>
              <a:t>AI algorithms can process vast amounts of data and provide valuable insights, enabling better decision-making. For instance, in the healthcare sector, AI can analyze medical records, symptoms, and treatment options to assist doctors in diagnosing diseases accurately and recommending personalized treatment plans. This can lead to improved patient outcomes and more efficient healthcare delivery.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US" sz="1800" b="1" kern="1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US" sz="1800" b="1" kern="1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US" sz="1800" b="1" kern="1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kern="100" dirty="0">
                <a:latin typeface="Times New Roman" panose="02020603050405020304" pitchFamily="18" charset="0"/>
                <a:ea typeface="Calibri" panose="020F0502020204030204" pitchFamily="34" charset="0"/>
                <a:cs typeface="Times New Roman" panose="02020603050405020304" pitchFamily="18" charset="0"/>
              </a:rPr>
              <a:t>3. </a:t>
            </a:r>
            <a:r>
              <a:rPr lang="en-US" sz="1800" b="1" dirty="0">
                <a:effectLst/>
                <a:latin typeface="Times New Roman" panose="02020603050405020304" pitchFamily="18" charset="0"/>
                <a:ea typeface="Times New Roman" panose="02020603050405020304" pitchFamily="18" charset="0"/>
              </a:rPr>
              <a:t>Automation of Mundane Tasks</a:t>
            </a:r>
          </a:p>
          <a:p>
            <a:pPr>
              <a:lnSpc>
                <a:spcPct val="107000"/>
              </a:lnSpc>
              <a:spcAft>
                <a:spcPts val="800"/>
              </a:spcAft>
            </a:pPr>
            <a:r>
              <a:rPr lang="en-US" sz="1800" kern="100" dirty="0">
                <a:effectLst/>
                <a:latin typeface="Times New Roman" panose="02020603050405020304" pitchFamily="18" charset="0"/>
                <a:ea typeface="Times New Roman" panose="02020603050405020304" pitchFamily="18" charset="0"/>
                <a:cs typeface="Times New Roman" panose="02020603050405020304" pitchFamily="18" charset="0"/>
              </a:rPr>
              <a:t>One of the significant benefits of AI is the automation of mundane and repetitive tasks, allowing humans to focus on more creative and complex activities. For instance, virtual assistants like Siri and Alexa can perform tasks such as setting reminders, making appointments, and answering questions, thereby freeing up human time and increasing productivity.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18" name="Picture 17">
            <a:extLst>
              <a:ext uri="{FF2B5EF4-FFF2-40B4-BE49-F238E27FC236}">
                <a16:creationId xmlns:a16="http://schemas.microsoft.com/office/drawing/2014/main" id="{F436B2A8-A3F4-4069-8778-CB1310412C80}"/>
              </a:ext>
            </a:extLst>
          </p:cNvPr>
          <p:cNvPicPr/>
          <p:nvPr/>
        </p:nvPicPr>
        <p:blipFill>
          <a:blip r:embed="rId2"/>
          <a:stretch>
            <a:fillRect/>
          </a:stretch>
        </p:blipFill>
        <p:spPr>
          <a:xfrm>
            <a:off x="12039600" y="1943100"/>
            <a:ext cx="4495800" cy="1981200"/>
          </a:xfrm>
          <a:prstGeom prst="rect">
            <a:avLst/>
          </a:prstGeom>
        </p:spPr>
      </p:pic>
      <p:pic>
        <p:nvPicPr>
          <p:cNvPr id="19" name="Picture 18">
            <a:extLst>
              <a:ext uri="{FF2B5EF4-FFF2-40B4-BE49-F238E27FC236}">
                <a16:creationId xmlns:a16="http://schemas.microsoft.com/office/drawing/2014/main" id="{B898BD42-93DF-49A6-9D36-41AD6C56B987}"/>
              </a:ext>
            </a:extLst>
          </p:cNvPr>
          <p:cNvPicPr/>
          <p:nvPr/>
        </p:nvPicPr>
        <p:blipFill>
          <a:blip r:embed="rId3"/>
          <a:stretch>
            <a:fillRect/>
          </a:stretch>
        </p:blipFill>
        <p:spPr>
          <a:xfrm>
            <a:off x="12039600" y="4305301"/>
            <a:ext cx="4495800" cy="2057400"/>
          </a:xfrm>
          <a:prstGeom prst="rect">
            <a:avLst/>
          </a:prstGeom>
        </p:spPr>
      </p:pic>
      <p:pic>
        <p:nvPicPr>
          <p:cNvPr id="20" name="Picture 19">
            <a:extLst>
              <a:ext uri="{FF2B5EF4-FFF2-40B4-BE49-F238E27FC236}">
                <a16:creationId xmlns:a16="http://schemas.microsoft.com/office/drawing/2014/main" id="{611A0026-80A2-402C-A376-67C8E1A4604D}"/>
              </a:ext>
            </a:extLst>
          </p:cNvPr>
          <p:cNvPicPr/>
          <p:nvPr/>
        </p:nvPicPr>
        <p:blipFill>
          <a:blip r:embed="rId4"/>
          <a:stretch>
            <a:fillRect/>
          </a:stretch>
        </p:blipFill>
        <p:spPr>
          <a:xfrm>
            <a:off x="12039600" y="7200900"/>
            <a:ext cx="4891087" cy="1828800"/>
          </a:xfrm>
          <a:prstGeom prst="rect">
            <a:avLst/>
          </a:prstGeom>
        </p:spPr>
      </p:pic>
    </p:spTree>
    <p:extLst>
      <p:ext uri="{BB962C8B-B14F-4D97-AF65-F5344CB8AC3E}">
        <p14:creationId xmlns:p14="http://schemas.microsoft.com/office/powerpoint/2010/main" val="3592545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B23D9-25D1-4E97-819A-5C9B2AA2CD8A}"/>
              </a:ext>
            </a:extLst>
          </p:cNvPr>
          <p:cNvSpPr>
            <a:spLocks noGrp="1"/>
          </p:cNvSpPr>
          <p:nvPr>
            <p:ph type="title"/>
          </p:nvPr>
        </p:nvSpPr>
        <p:spPr>
          <a:xfrm>
            <a:off x="304800" y="242887"/>
            <a:ext cx="7337960" cy="962660"/>
          </a:xfrm>
        </p:spPr>
        <p:txBody>
          <a:bodyPr/>
          <a:lstStyle/>
          <a:p>
            <a:r>
              <a:rPr lang="en-US" dirty="0"/>
              <a:t>BANE about AI</a:t>
            </a:r>
            <a:endParaRPr lang="en-IN" dirty="0"/>
          </a:p>
        </p:txBody>
      </p:sp>
      <p:sp>
        <p:nvSpPr>
          <p:cNvPr id="3" name="Text Placeholder 2">
            <a:extLst>
              <a:ext uri="{FF2B5EF4-FFF2-40B4-BE49-F238E27FC236}">
                <a16:creationId xmlns:a16="http://schemas.microsoft.com/office/drawing/2014/main" id="{B7DE65B3-9052-4C74-BF58-FEE63FFD6CD7}"/>
              </a:ext>
            </a:extLst>
          </p:cNvPr>
          <p:cNvSpPr>
            <a:spLocks noGrp="1"/>
          </p:cNvSpPr>
          <p:nvPr>
            <p:ph type="body" idx="1"/>
          </p:nvPr>
        </p:nvSpPr>
        <p:spPr>
          <a:xfrm>
            <a:off x="609600" y="1229360"/>
            <a:ext cx="17526000" cy="9017853"/>
          </a:xfrm>
        </p:spPr>
        <p:txBody>
          <a:bodyPr/>
          <a:lstStyle/>
          <a:p>
            <a:pPr>
              <a:lnSpc>
                <a:spcPct val="107000"/>
              </a:lnSpc>
              <a:spcAft>
                <a:spcPts val="800"/>
              </a:spcAft>
            </a:pPr>
            <a:r>
              <a:rPr lang="en-US" sz="2000" b="1" kern="100" dirty="0">
                <a:solidFill>
                  <a:schemeClr val="tx2">
                    <a:lumMod val="20000"/>
                    <a:lumOff val="8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1. Job Displacement</a:t>
            </a:r>
            <a:endParaRPr lang="en-IN" sz="2000" kern="100" dirty="0">
              <a:solidFill>
                <a:schemeClr val="tx2">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rPr>
              <a:t>As AI systems gain more capabilities, there is a concern that it will lead to job displacement. Machines powered by AI can perform tasks traditionally done by humans, such as data entry, driving, and even customer service. This can result in unemployment and economic inequality without adequate measures in place to retrain and re-skill the workforce.</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000" b="1" kern="100" dirty="0">
                <a:solidFill>
                  <a:schemeClr val="tx2">
                    <a:lumMod val="20000"/>
                    <a:lumOff val="8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2. Ethical Considerations</a:t>
            </a:r>
            <a:endParaRPr lang="en-IN" sz="2000" kern="100" dirty="0">
              <a:solidFill>
                <a:schemeClr val="tx2">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rPr>
              <a:t>Another concern associated with AI is related to ethical considerations. As AI algorithms become more advanced, there is a potential for bias and discrimination embedded in the decision-making processes. For example, in the criminal justice system, AI algorithms used for predicting recidivism rates have been found to be racially biased. It is crucial to ensure transparency and accountability in AI systems to avoid reinforcing existing biases and discrimination.</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000" b="1" kern="100" dirty="0">
                <a:solidFill>
                  <a:schemeClr val="tx2">
                    <a:lumMod val="20000"/>
                    <a:lumOff val="8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3. Security and Privacy Risks</a:t>
            </a:r>
            <a:endParaRPr lang="en-IN" sz="2000" kern="100" dirty="0">
              <a:solidFill>
                <a:schemeClr val="tx2">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rPr>
              <a:t>With the rapid advancements of AI, there is an increase in security and privacy risks. AI systems are powered by massive datasets, and if these datasets are compromised, sensitive information can be misused. Additionally, AI-powered technologies like facial recognition raise concerns about invasion of privacy and potential misuse of personal data. Adequate regulations and safeguards must be in place to protect individuals' privacy and security.</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200"/>
              </a:spcBef>
            </a:pPr>
            <a:r>
              <a:rPr lang="en-US" sz="2000" b="1" kern="100" dirty="0">
                <a:solidFill>
                  <a:schemeClr val="tx2">
                    <a:lumMod val="20000"/>
                    <a:lumOff val="8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4. Investment in Re-skilling and Retraining</a:t>
            </a:r>
            <a:endParaRPr lang="en-IN" sz="2000" b="1" kern="100" dirty="0">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endParaRPr>
          </a:p>
          <a:p>
            <a:r>
              <a:rPr lang="en-US" sz="2000" dirty="0">
                <a:effectLst/>
                <a:latin typeface="Times New Roman" panose="02020603050405020304" pitchFamily="18" charset="0"/>
                <a:ea typeface="Times New Roman" panose="02020603050405020304" pitchFamily="18" charset="0"/>
              </a:rPr>
              <a:t>To mitigate job displacement caused by AI, it is crucial to invest in re-skilling and retraining programs. Governments, employers, and academic institutions can coordinate to provide training opportunities and develop new skill sets required to work alongside AI systems. This will ensure that workers can remain relevant and continue to be employed even as machines become more advanced.</a:t>
            </a:r>
          </a:p>
          <a:p>
            <a:endParaRPr lang="en-IN" sz="2000" dirty="0">
              <a:effectLst/>
              <a:latin typeface="Times New Roman" panose="02020603050405020304" pitchFamily="18" charset="0"/>
              <a:ea typeface="Times New Roman" panose="02020603050405020304" pitchFamily="18" charset="0"/>
            </a:endParaRPr>
          </a:p>
          <a:p>
            <a:pPr>
              <a:lnSpc>
                <a:spcPct val="107000"/>
              </a:lnSpc>
              <a:spcBef>
                <a:spcPts val="200"/>
              </a:spcBef>
            </a:pPr>
            <a:r>
              <a:rPr lang="en-US" sz="2000" b="1" kern="100" dirty="0">
                <a:solidFill>
                  <a:schemeClr val="tx2">
                    <a:lumMod val="20000"/>
                    <a:lumOff val="8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5. Ethical and Transparent AI</a:t>
            </a:r>
            <a:endParaRPr lang="en-IN" sz="2000" b="1" kern="100" dirty="0">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endParaRPr>
          </a:p>
          <a:p>
            <a:r>
              <a:rPr lang="en-US" sz="2000" dirty="0">
                <a:effectLst/>
                <a:latin typeface="Times New Roman" panose="02020603050405020304" pitchFamily="18" charset="0"/>
                <a:ea typeface="Times New Roman" panose="02020603050405020304" pitchFamily="18" charset="0"/>
              </a:rPr>
              <a:t>AI systems should be developed in an ethical and transparent manner. Fairness and non-discrimination should be embedded in the design and deployment of AI, and transparency must be ensured through explanations of how decisions are made. Algorithms should be audited regularly to detect and address any biases or errors and to provide clear explanations of how decisions were reached.</a:t>
            </a:r>
          </a:p>
          <a:p>
            <a:endParaRPr lang="en-IN" sz="2000" dirty="0">
              <a:effectLst/>
              <a:latin typeface="Times New Roman" panose="02020603050405020304" pitchFamily="18" charset="0"/>
              <a:ea typeface="Times New Roman" panose="02020603050405020304" pitchFamily="18" charset="0"/>
            </a:endParaRPr>
          </a:p>
          <a:p>
            <a:pPr>
              <a:lnSpc>
                <a:spcPct val="107000"/>
              </a:lnSpc>
              <a:spcBef>
                <a:spcPts val="200"/>
              </a:spcBef>
            </a:pPr>
            <a:r>
              <a:rPr lang="en-US" sz="2000" b="1" kern="100" dirty="0">
                <a:solidFill>
                  <a:schemeClr val="tx2">
                    <a:lumMod val="20000"/>
                    <a:lumOff val="8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6. Regulations and Safeguards</a:t>
            </a:r>
            <a:endParaRPr lang="en-IN" sz="2000" b="1" kern="100" dirty="0">
              <a:solidFill>
                <a:schemeClr val="tx2">
                  <a:lumMod val="20000"/>
                  <a:lumOff val="80000"/>
                </a:schemeClr>
              </a:solidFill>
              <a:effectLst/>
              <a:latin typeface="Calibri Light" panose="020F0302020204030204" pitchFamily="34" charset="0"/>
              <a:ea typeface="Times New Roman" panose="02020603050405020304" pitchFamily="18" charset="0"/>
              <a:cs typeface="Times New Roman" panose="02020603050405020304" pitchFamily="18" charset="0"/>
            </a:endParaRPr>
          </a:p>
          <a:p>
            <a:r>
              <a:rPr lang="en-US" sz="2000" dirty="0">
                <a:effectLst/>
                <a:latin typeface="Times New Roman" panose="02020603050405020304" pitchFamily="18" charset="0"/>
                <a:ea typeface="Times New Roman" panose="02020603050405020304" pitchFamily="18" charset="0"/>
              </a:rPr>
              <a:t>To address security and privacy concerns, regulations and safeguards must be in place to protect sensitive data and prevent misuse. For example, data privacy laws such as GDPR require organizations to provide transparency and give users the right to access and delete their personal data. Additionally, ethical guidelines must be developed to guide the development and deployment of AI systems.</a:t>
            </a: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8245268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TotalTime>
  <Words>1440</Words>
  <Application>Microsoft Office PowerPoint</Application>
  <PresentationFormat>Custom</PresentationFormat>
  <Paragraphs>58</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Arial Black</vt:lpstr>
      <vt:lpstr>Calibri</vt:lpstr>
      <vt:lpstr>Calibri Light</vt:lpstr>
      <vt:lpstr>Cambria</vt:lpstr>
      <vt:lpstr>Times New Roman</vt:lpstr>
      <vt:lpstr>Trebuchet MS</vt:lpstr>
      <vt:lpstr>Office Theme</vt:lpstr>
      <vt:lpstr>The Rapid  Advancements of AI  BOON and BANE</vt:lpstr>
      <vt:lpstr>Introduction</vt:lpstr>
      <vt:lpstr>History of AI : The timeline of the past seven decades of how AI evolved from its inception. 1956 – John McCarthy coined the term ‘artificial intelligence’ and had the first AI conference. 1969 – Shaky was the first general-purpose mobile robot built. It is now able to do things with a purpose vs. just a list of instructions. 1997 – Supercomputer ‘Deep Blue’ was designed, and it defeated the world champion chess player in a match. It was a massive milestone by IBM to create this large computer. 2002 – The first commercially successful robotic vacuum cleaner was created. 2005 – 2019 – Today, we have speech recognition, robotic process automation (RPA), a dancing robot, smart homes, and etc. 2020 – Baidu releases the Linear Fold AI algorithm to medical and scientific and medical and scientific and medical teams developing a vaccine during the early stages of the SARS-COV-2 (COVID- 19) pandemic. The algorithm can predict the RNA sequence of the virus in only 27 seconds, which is 120 times faster than other methods. Now present every one using AI applications for their work like assignment, projects and others. </vt:lpstr>
      <vt:lpstr>AI in Every Day Life :  </vt:lpstr>
      <vt:lpstr>AI and the Workforce</vt:lpstr>
      <vt:lpstr>Regulating AI</vt:lpstr>
      <vt:lpstr>PowerPoint Presentation</vt:lpstr>
      <vt:lpstr>Boon about AI</vt:lpstr>
      <vt:lpstr>BANE about AI</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Rapid  Advancements of AI  Pros and Cons</dc:title>
  <dc:creator>Sandeep Kasturi</dc:creator>
  <cp:lastModifiedBy>Sandeep Kasturi</cp:lastModifiedBy>
  <cp:revision>3</cp:revision>
  <dcterms:created xsi:type="dcterms:W3CDTF">2023-07-16T12:47:35Z</dcterms:created>
  <dcterms:modified xsi:type="dcterms:W3CDTF">2023-08-09T06:30:17Z</dcterms:modified>
</cp:coreProperties>
</file>